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2" r:id="rId3"/>
    <p:sldId id="257" r:id="rId4"/>
    <p:sldId id="270" r:id="rId5"/>
    <p:sldId id="274" r:id="rId6"/>
    <p:sldId id="292" r:id="rId7"/>
    <p:sldId id="294" r:id="rId8"/>
    <p:sldId id="258" r:id="rId9"/>
    <p:sldId id="307" r:id="rId10"/>
    <p:sldId id="293" r:id="rId11"/>
    <p:sldId id="259" r:id="rId12"/>
    <p:sldId id="269" r:id="rId13"/>
    <p:sldId id="260" r:id="rId14"/>
    <p:sldId id="261" r:id="rId15"/>
    <p:sldId id="262" r:id="rId16"/>
    <p:sldId id="275" r:id="rId17"/>
    <p:sldId id="303" r:id="rId18"/>
    <p:sldId id="304" r:id="rId19"/>
    <p:sldId id="287" r:id="rId20"/>
    <p:sldId id="276" r:id="rId21"/>
    <p:sldId id="263" r:id="rId22"/>
    <p:sldId id="295" r:id="rId23"/>
    <p:sldId id="280" r:id="rId24"/>
    <p:sldId id="296" r:id="rId25"/>
    <p:sldId id="281" r:id="rId26"/>
    <p:sldId id="297" r:id="rId27"/>
    <p:sldId id="298" r:id="rId28"/>
    <p:sldId id="299" r:id="rId29"/>
    <p:sldId id="300" r:id="rId30"/>
    <p:sldId id="284" r:id="rId31"/>
    <p:sldId id="277" r:id="rId32"/>
    <p:sldId id="278" r:id="rId33"/>
    <p:sldId id="279" r:id="rId34"/>
    <p:sldId id="285" r:id="rId35"/>
    <p:sldId id="289" r:id="rId36"/>
    <p:sldId id="264" r:id="rId37"/>
    <p:sldId id="290" r:id="rId38"/>
    <p:sldId id="271" r:id="rId39"/>
    <p:sldId id="301" r:id="rId40"/>
    <p:sldId id="291" r:id="rId41"/>
    <p:sldId id="305" r:id="rId42"/>
    <p:sldId id="286" r:id="rId43"/>
    <p:sldId id="306" r:id="rId44"/>
    <p:sldId id="302" r:id="rId45"/>
    <p:sldId id="267" r:id="rId46"/>
    <p:sldId id="268" r:id="rId47"/>
  </p:sldIdLst>
  <p:sldSz cx="12192000" cy="6858000"/>
  <p:notesSz cx="6858000" cy="9144000"/>
  <p:defaultText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00"/>
    <p:restoredTop sz="96301"/>
  </p:normalViewPr>
  <p:slideViewPr>
    <p:cSldViewPr snapToGrid="0">
      <p:cViewPr varScale="1">
        <p:scale>
          <a:sx n="123" d="100"/>
          <a:sy n="123" d="100"/>
        </p:scale>
        <p:origin x="113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diagrams/_rels/data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12" Type="http://schemas.openxmlformats.org/officeDocument/2006/relationships/image" Target="../media/image26.jpeg"/><Relationship Id="rId2" Type="http://schemas.openxmlformats.org/officeDocument/2006/relationships/image" Target="../media/image16.png"/><Relationship Id="rId1" Type="http://schemas.openxmlformats.org/officeDocument/2006/relationships/image" Target="../media/image15.png"/><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diagrams/_rels/drawing3.xml.rels><?xml version="1.0" encoding="UTF-8" standalone="yes"?>
<Relationships xmlns="http://schemas.openxmlformats.org/package/2006/relationships"><Relationship Id="rId8" Type="http://schemas.openxmlformats.org/officeDocument/2006/relationships/image" Target="../media/image9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0" Type="http://schemas.openxmlformats.org/officeDocument/2006/relationships/image" Target="../media/image94.svg"/><Relationship Id="rId4" Type="http://schemas.openxmlformats.org/officeDocument/2006/relationships/image" Target="../media/image88.svg"/><Relationship Id="rId9" Type="http://schemas.openxmlformats.org/officeDocument/2006/relationships/image" Target="../media/image9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F470BF-69C8-6441-BF09-36827FFFC6CD}" type="doc">
      <dgm:prSet loTypeId="urn:microsoft.com/office/officeart/2008/layout/HexagonCluster" loCatId="" qsTypeId="urn:microsoft.com/office/officeart/2005/8/quickstyle/simple1" qsCatId="simple" csTypeId="urn:microsoft.com/office/officeart/2005/8/colors/accent1_2" csCatId="accent1" phldr="1"/>
      <dgm:spPr/>
      <dgm:t>
        <a:bodyPr/>
        <a:lstStyle/>
        <a:p>
          <a:endParaRPr lang="en-GB"/>
        </a:p>
      </dgm:t>
    </dgm:pt>
    <dgm:pt modelId="{4C5758F2-E724-4345-8A45-CCFF87E3E596}">
      <dgm:prSet phldrT="[Text]"/>
      <dgm:spPr/>
      <dgm:t>
        <a:bodyPr/>
        <a:lstStyle/>
        <a:p>
          <a:r>
            <a:rPr lang="en-GB" dirty="0"/>
            <a:t>configuration</a:t>
          </a:r>
        </a:p>
      </dgm:t>
    </dgm:pt>
    <dgm:pt modelId="{55E73F16-3698-A24E-98D2-BF314C2F68CD}" type="parTrans" cxnId="{81011D62-856C-0E4E-B352-523114B3EF55}">
      <dgm:prSet/>
      <dgm:spPr/>
      <dgm:t>
        <a:bodyPr/>
        <a:lstStyle/>
        <a:p>
          <a:endParaRPr lang="en-GB"/>
        </a:p>
      </dgm:t>
    </dgm:pt>
    <dgm:pt modelId="{8CB44BA3-DF67-6744-9509-EAE0D614A96D}" type="sibTrans" cxnId="{81011D62-856C-0E4E-B352-523114B3EF5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t>
        <a:bodyPr/>
        <a:lstStyle/>
        <a:p>
          <a:endParaRPr lang="en-GB"/>
        </a:p>
      </dgm:t>
    </dgm:pt>
    <dgm:pt modelId="{B128ECD5-5408-9649-8B60-2FFC99E7A43B}">
      <dgm:prSet phldrT="[Text]"/>
      <dgm:spPr/>
      <dgm:t>
        <a:bodyPr/>
        <a:lstStyle/>
        <a:p>
          <a:r>
            <a:rPr lang="en-GB" dirty="0"/>
            <a:t>Routing &amp; Endpoints</a:t>
          </a:r>
        </a:p>
      </dgm:t>
    </dgm:pt>
    <dgm:pt modelId="{3E17AEC9-9AA6-414F-9F2D-C9B75722DA92}" type="parTrans" cxnId="{91EF156A-94E8-7A48-8113-5768CDF8EA6A}">
      <dgm:prSet/>
      <dgm:spPr/>
      <dgm:t>
        <a:bodyPr/>
        <a:lstStyle/>
        <a:p>
          <a:endParaRPr lang="en-GB"/>
        </a:p>
      </dgm:t>
    </dgm:pt>
    <dgm:pt modelId="{F61B03FF-F607-2F49-8CC8-1B27F07119CF}" type="sibTrans" cxnId="{91EF156A-94E8-7A48-8113-5768CDF8EA6A}">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dgm:spPr>
      <dgm:t>
        <a:bodyPr/>
        <a:lstStyle/>
        <a:p>
          <a:endParaRPr lang="en-GB"/>
        </a:p>
      </dgm:t>
    </dgm:pt>
    <dgm:pt modelId="{19F75033-35DC-6942-9A5E-E2BAFADD63B8}">
      <dgm:prSet phldrT="[Text]"/>
      <dgm:spPr/>
      <dgm:t>
        <a:bodyPr/>
        <a:lstStyle/>
        <a:p>
          <a:r>
            <a:rPr lang="en-GB" dirty="0"/>
            <a:t>Business Logic</a:t>
          </a:r>
        </a:p>
      </dgm:t>
    </dgm:pt>
    <dgm:pt modelId="{739F9058-CED8-6E45-93CE-69146C38CBAD}" type="parTrans" cxnId="{A5C97D0A-9920-C947-B36B-5B30F525BCFA}">
      <dgm:prSet/>
      <dgm:spPr/>
      <dgm:t>
        <a:bodyPr/>
        <a:lstStyle/>
        <a:p>
          <a:endParaRPr lang="en-GB"/>
        </a:p>
      </dgm:t>
    </dgm:pt>
    <dgm:pt modelId="{7C587537-12CD-AC45-B3BA-F6FEB25BB4EE}" type="sibTrans" cxnId="{A5C97D0A-9920-C947-B36B-5B30F525BCFA}">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l="-7000" r="-7000"/>
          </a:stretch>
        </a:blipFill>
      </dgm:spPr>
      <dgm:t>
        <a:bodyPr/>
        <a:lstStyle/>
        <a:p>
          <a:endParaRPr lang="en-GB"/>
        </a:p>
      </dgm:t>
    </dgm:pt>
    <dgm:pt modelId="{C279619C-C39D-BB4C-897C-5D811214CDE3}">
      <dgm:prSet phldrT="[Text]"/>
      <dgm:spPr/>
      <dgm:t>
        <a:bodyPr/>
        <a:lstStyle/>
        <a:p>
          <a:r>
            <a:rPr lang="en-GB" dirty="0"/>
            <a:t>Repositories &amp; DAOs</a:t>
          </a:r>
        </a:p>
      </dgm:t>
    </dgm:pt>
    <dgm:pt modelId="{88B346A5-70BD-B841-9100-82D1BABF823B}" type="parTrans" cxnId="{E1D73F75-6316-BE4F-A81C-4B9CCD1A6E06}">
      <dgm:prSet/>
      <dgm:spPr/>
      <dgm:t>
        <a:bodyPr/>
        <a:lstStyle/>
        <a:p>
          <a:endParaRPr lang="en-GB"/>
        </a:p>
      </dgm:t>
    </dgm:pt>
    <dgm:pt modelId="{6C369F38-D610-2944-8DFB-B99C29BE75CD}" type="sibTrans" cxnId="{E1D73F75-6316-BE4F-A81C-4B9CCD1A6E06}">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l="-27000" r="-27000"/>
          </a:stretch>
        </a:blipFill>
      </dgm:spPr>
      <dgm:t>
        <a:bodyPr/>
        <a:lstStyle/>
        <a:p>
          <a:endParaRPr lang="en-GB"/>
        </a:p>
      </dgm:t>
    </dgm:pt>
    <dgm:pt modelId="{D247074E-C7E7-AF42-B47F-03F77F61FBD4}">
      <dgm:prSet phldrT="[Text]"/>
      <dgm:spPr/>
      <dgm:t>
        <a:bodyPr/>
        <a:lstStyle/>
        <a:p>
          <a:r>
            <a:rPr lang="en-GB" dirty="0"/>
            <a:t>Domain model</a:t>
          </a:r>
        </a:p>
      </dgm:t>
    </dgm:pt>
    <dgm:pt modelId="{73D2150E-D7F5-404E-B68D-1C1BD9683DAC}" type="parTrans" cxnId="{3719AA68-34AD-204B-82B0-65184A118F3A}">
      <dgm:prSet/>
      <dgm:spPr/>
      <dgm:t>
        <a:bodyPr/>
        <a:lstStyle/>
        <a:p>
          <a:endParaRPr lang="en-GB"/>
        </a:p>
      </dgm:t>
    </dgm:pt>
    <dgm:pt modelId="{1ABD8BE9-93B5-F04F-927D-6E756C0D4FD6}" type="sibTrans" cxnId="{3719AA68-34AD-204B-82B0-65184A118F3A}">
      <dgm:prSet/>
      <dgm:spPr>
        <a:blipFill>
          <a:blip xmlns:r="http://schemas.openxmlformats.org/officeDocument/2006/relationships" r:embed="rId6">
            <a:extLst>
              <a:ext uri="{96DAC541-7B7A-43D3-8B79-37D633B846F1}">
                <asvg:svgBlip xmlns:asvg="http://schemas.microsoft.com/office/drawing/2016/SVG/main" r:embed="rId7"/>
              </a:ext>
            </a:extLst>
          </a:blip>
          <a:srcRect/>
          <a:stretch>
            <a:fillRect t="-16000" b="-16000"/>
          </a:stretch>
        </a:blipFill>
      </dgm:spPr>
      <dgm:t>
        <a:bodyPr/>
        <a:lstStyle/>
        <a:p>
          <a:endParaRPr lang="en-GB"/>
        </a:p>
      </dgm:t>
    </dgm:pt>
    <dgm:pt modelId="{289C672D-67F3-154F-9129-C5467AED5A8E}">
      <dgm:prSet phldrT="[Text]"/>
      <dgm:spPr/>
      <dgm:t>
        <a:bodyPr/>
        <a:lstStyle/>
        <a:p>
          <a:r>
            <a:rPr lang="en-GB" dirty="0"/>
            <a:t>Utilities &amp; Helpers</a:t>
          </a:r>
        </a:p>
      </dgm:t>
    </dgm:pt>
    <dgm:pt modelId="{4B04486C-210C-E049-A948-3A6549EEA96A}" type="parTrans" cxnId="{73040594-C1D1-B647-8E9B-53E9805E4458}">
      <dgm:prSet/>
      <dgm:spPr/>
      <dgm:t>
        <a:bodyPr/>
        <a:lstStyle/>
        <a:p>
          <a:endParaRPr lang="en-GB"/>
        </a:p>
      </dgm:t>
    </dgm:pt>
    <dgm:pt modelId="{7AC83F0B-74D2-9747-B773-1F3489296D4C}" type="sibTrans" cxnId="{73040594-C1D1-B647-8E9B-53E9805E4458}">
      <dgm:prSet/>
      <dgm:spPr>
        <a:blipFill>
          <a:blip xmlns:r="http://schemas.openxmlformats.org/officeDocument/2006/relationships" r:embed="rId8">
            <a:extLst>
              <a:ext uri="{96DAC541-7B7A-43D3-8B79-37D633B846F1}">
                <asvg:svgBlip xmlns:asvg="http://schemas.microsoft.com/office/drawing/2016/SVG/main" r:embed="rId9"/>
              </a:ext>
            </a:extLst>
          </a:blip>
          <a:srcRect/>
          <a:stretch>
            <a:fillRect t="-17000" b="-17000"/>
          </a:stretch>
        </a:blipFill>
      </dgm:spPr>
      <dgm:t>
        <a:bodyPr/>
        <a:lstStyle/>
        <a:p>
          <a:endParaRPr lang="en-GB"/>
        </a:p>
      </dgm:t>
    </dgm:pt>
    <dgm:pt modelId="{A9E38EE1-9719-8E47-B52B-D3B7FD3D16BA}">
      <dgm:prSet phldrT="[Text]"/>
      <dgm:spPr/>
      <dgm:t>
        <a:bodyPr/>
        <a:lstStyle/>
        <a:p>
          <a:r>
            <a:rPr lang="en-GB" dirty="0"/>
            <a:t>Application Entry &amp; Bootstrapping</a:t>
          </a:r>
        </a:p>
      </dgm:t>
    </dgm:pt>
    <dgm:pt modelId="{437FEE76-955B-D64C-B52D-63EEFA27FFB3}" type="parTrans" cxnId="{BDF2590D-9907-9D44-BE96-298594473357}">
      <dgm:prSet/>
      <dgm:spPr/>
      <dgm:t>
        <a:bodyPr/>
        <a:lstStyle/>
        <a:p>
          <a:endParaRPr lang="en-GB"/>
        </a:p>
      </dgm:t>
    </dgm:pt>
    <dgm:pt modelId="{B1DD3E01-E879-8E4C-86E8-292A9360DCD6}" type="sibTrans" cxnId="{BDF2590D-9907-9D44-BE96-298594473357}">
      <dgm:prSet/>
      <dgm:spPr>
        <a:blipFill>
          <a:blip xmlns:r="http://schemas.openxmlformats.org/officeDocument/2006/relationships" r:embed="rId10">
            <a:extLst>
              <a:ext uri="{96DAC541-7B7A-43D3-8B79-37D633B846F1}">
                <asvg:svgBlip xmlns:asvg="http://schemas.microsoft.com/office/drawing/2016/SVG/main" r:embed="rId11"/>
              </a:ext>
            </a:extLst>
          </a:blip>
          <a:srcRect/>
          <a:stretch>
            <a:fillRect l="-1000" r="-1000"/>
          </a:stretch>
        </a:blipFill>
      </dgm:spPr>
      <dgm:t>
        <a:bodyPr/>
        <a:lstStyle/>
        <a:p>
          <a:endParaRPr lang="en-GB"/>
        </a:p>
      </dgm:t>
    </dgm:pt>
    <dgm:pt modelId="{E389356F-DCAC-C045-B3AC-DC730399C3A0}">
      <dgm:prSet phldrT="[Text]"/>
      <dgm:spPr/>
      <dgm:t>
        <a:bodyPr/>
        <a:lstStyle/>
        <a:p>
          <a:r>
            <a:rPr lang="en-GB" dirty="0"/>
            <a:t>Testing</a:t>
          </a:r>
        </a:p>
      </dgm:t>
    </dgm:pt>
    <dgm:pt modelId="{1634F341-EA58-F142-B297-59AF4CD4C6EB}" type="parTrans" cxnId="{F4D9DF9A-4F60-964E-93C0-D52D05BB0842}">
      <dgm:prSet/>
      <dgm:spPr/>
      <dgm:t>
        <a:bodyPr/>
        <a:lstStyle/>
        <a:p>
          <a:endParaRPr lang="en-GB"/>
        </a:p>
      </dgm:t>
    </dgm:pt>
    <dgm:pt modelId="{D85E8E3D-520C-5B4A-8269-054E873904A1}" type="sibTrans" cxnId="{F4D9DF9A-4F60-964E-93C0-D52D05BB0842}">
      <dgm:prSet/>
      <dgm:spPr>
        <a:blipFill>
          <a:blip xmlns:r="http://schemas.openxmlformats.org/officeDocument/2006/relationships" r:embed="rId12">
            <a:extLst>
              <a:ext uri="{28A0092B-C50C-407E-A947-70E740481C1C}">
                <a14:useLocalDpi xmlns:a14="http://schemas.microsoft.com/office/drawing/2010/main" val="0"/>
              </a:ext>
            </a:extLst>
          </a:blip>
          <a:srcRect/>
          <a:stretch>
            <a:fillRect t="-33000" b="-33000"/>
          </a:stretch>
        </a:blipFill>
      </dgm:spPr>
      <dgm:t>
        <a:bodyPr/>
        <a:lstStyle/>
        <a:p>
          <a:endParaRPr lang="en-GB"/>
        </a:p>
      </dgm:t>
    </dgm:pt>
    <dgm:pt modelId="{C391ED5D-6EAC-EF4B-86F4-299FD3E26D4D}" type="pres">
      <dgm:prSet presAssocID="{88F470BF-69C8-6441-BF09-36827FFFC6CD}" presName="Name0" presStyleCnt="0">
        <dgm:presLayoutVars>
          <dgm:chMax val="21"/>
          <dgm:chPref val="21"/>
        </dgm:presLayoutVars>
      </dgm:prSet>
      <dgm:spPr/>
    </dgm:pt>
    <dgm:pt modelId="{A36B195A-60A5-D240-8CC5-84E33FAFB775}" type="pres">
      <dgm:prSet presAssocID="{4C5758F2-E724-4345-8A45-CCFF87E3E596}" presName="text1" presStyleCnt="0"/>
      <dgm:spPr/>
    </dgm:pt>
    <dgm:pt modelId="{8E27F54B-BF31-C24E-B45E-7C0ABA600B46}" type="pres">
      <dgm:prSet presAssocID="{4C5758F2-E724-4345-8A45-CCFF87E3E596}" presName="textRepeatNode" presStyleLbl="alignNode1" presStyleIdx="0" presStyleCnt="8">
        <dgm:presLayoutVars>
          <dgm:chMax val="0"/>
          <dgm:chPref val="0"/>
          <dgm:bulletEnabled val="1"/>
        </dgm:presLayoutVars>
      </dgm:prSet>
      <dgm:spPr/>
    </dgm:pt>
    <dgm:pt modelId="{3B92C52C-1818-F74B-BE94-681B63A0E2C0}" type="pres">
      <dgm:prSet presAssocID="{4C5758F2-E724-4345-8A45-CCFF87E3E596}" presName="textaccent1" presStyleCnt="0"/>
      <dgm:spPr/>
    </dgm:pt>
    <dgm:pt modelId="{4C16D701-C5E8-8041-95FB-D308165DD165}" type="pres">
      <dgm:prSet presAssocID="{4C5758F2-E724-4345-8A45-CCFF87E3E596}" presName="accentRepeatNode" presStyleLbl="solidAlignAcc1" presStyleIdx="0" presStyleCnt="16"/>
      <dgm:spPr/>
    </dgm:pt>
    <dgm:pt modelId="{F53EB1A8-58DA-DE46-9C31-AC48CF6D9602}" type="pres">
      <dgm:prSet presAssocID="{8CB44BA3-DF67-6744-9509-EAE0D614A96D}" presName="image1" presStyleCnt="0"/>
      <dgm:spPr/>
    </dgm:pt>
    <dgm:pt modelId="{7CDE7C29-EF97-CE4E-98E5-65E31015C794}" type="pres">
      <dgm:prSet presAssocID="{8CB44BA3-DF67-6744-9509-EAE0D614A96D}" presName="imageRepeatNode" presStyleLbl="alignAcc1" presStyleIdx="0" presStyleCnt="8"/>
      <dgm:spPr/>
    </dgm:pt>
    <dgm:pt modelId="{5A7EA609-034B-5448-B445-EFCA60E5489F}" type="pres">
      <dgm:prSet presAssocID="{8CB44BA3-DF67-6744-9509-EAE0D614A96D}" presName="imageaccent1" presStyleCnt="0"/>
      <dgm:spPr/>
    </dgm:pt>
    <dgm:pt modelId="{FBC61E5F-05AD-AF4C-B01F-E99C6D34F71E}" type="pres">
      <dgm:prSet presAssocID="{8CB44BA3-DF67-6744-9509-EAE0D614A96D}" presName="accentRepeatNode" presStyleLbl="solidAlignAcc1" presStyleIdx="1" presStyleCnt="16"/>
      <dgm:spPr/>
    </dgm:pt>
    <dgm:pt modelId="{B68F8829-38A0-2740-B3BB-1F0682CAC3F4}" type="pres">
      <dgm:prSet presAssocID="{B128ECD5-5408-9649-8B60-2FFC99E7A43B}" presName="text2" presStyleCnt="0"/>
      <dgm:spPr/>
    </dgm:pt>
    <dgm:pt modelId="{065D7623-D6E9-114D-B761-7B628FC3FD21}" type="pres">
      <dgm:prSet presAssocID="{B128ECD5-5408-9649-8B60-2FFC99E7A43B}" presName="textRepeatNode" presStyleLbl="alignNode1" presStyleIdx="1" presStyleCnt="8" custLinFactNeighborX="1837" custLinFactNeighborY="-2001">
        <dgm:presLayoutVars>
          <dgm:chMax val="0"/>
          <dgm:chPref val="0"/>
          <dgm:bulletEnabled val="1"/>
        </dgm:presLayoutVars>
      </dgm:prSet>
      <dgm:spPr/>
    </dgm:pt>
    <dgm:pt modelId="{B79C5688-0F9E-4540-B759-4D63692A936E}" type="pres">
      <dgm:prSet presAssocID="{B128ECD5-5408-9649-8B60-2FFC99E7A43B}" presName="textaccent2" presStyleCnt="0"/>
      <dgm:spPr/>
    </dgm:pt>
    <dgm:pt modelId="{C652D5CF-AB4A-1245-BB3D-7542D702726C}" type="pres">
      <dgm:prSet presAssocID="{B128ECD5-5408-9649-8B60-2FFC99E7A43B}" presName="accentRepeatNode" presStyleLbl="solidAlignAcc1" presStyleIdx="2" presStyleCnt="16"/>
      <dgm:spPr/>
    </dgm:pt>
    <dgm:pt modelId="{C995529A-04EC-7647-B736-969362CDB787}" type="pres">
      <dgm:prSet presAssocID="{F61B03FF-F607-2F49-8CC8-1B27F07119CF}" presName="image2" presStyleCnt="0"/>
      <dgm:spPr/>
    </dgm:pt>
    <dgm:pt modelId="{9907F84F-AEA9-F242-8FAD-0E9122BB2DDB}" type="pres">
      <dgm:prSet presAssocID="{F61B03FF-F607-2F49-8CC8-1B27F07119CF}" presName="imageRepeatNode" presStyleLbl="alignAcc1" presStyleIdx="1" presStyleCnt="8"/>
      <dgm:spPr/>
    </dgm:pt>
    <dgm:pt modelId="{740C0C29-DFCA-FF4B-B731-54E6F4412E3D}" type="pres">
      <dgm:prSet presAssocID="{F61B03FF-F607-2F49-8CC8-1B27F07119CF}" presName="imageaccent2" presStyleCnt="0"/>
      <dgm:spPr/>
    </dgm:pt>
    <dgm:pt modelId="{548A351B-166E-7047-B04C-9203386A22BD}" type="pres">
      <dgm:prSet presAssocID="{F61B03FF-F607-2F49-8CC8-1B27F07119CF}" presName="accentRepeatNode" presStyleLbl="solidAlignAcc1" presStyleIdx="3" presStyleCnt="16"/>
      <dgm:spPr/>
    </dgm:pt>
    <dgm:pt modelId="{B9B5883B-4FEF-564F-B66C-5DA80245893B}" type="pres">
      <dgm:prSet presAssocID="{19F75033-35DC-6942-9A5E-E2BAFADD63B8}" presName="text3" presStyleCnt="0"/>
      <dgm:spPr/>
    </dgm:pt>
    <dgm:pt modelId="{F7E6BFA2-6C03-174A-B7C4-B7A28804550C}" type="pres">
      <dgm:prSet presAssocID="{19F75033-35DC-6942-9A5E-E2BAFADD63B8}" presName="textRepeatNode" presStyleLbl="alignNode1" presStyleIdx="2" presStyleCnt="8">
        <dgm:presLayoutVars>
          <dgm:chMax val="0"/>
          <dgm:chPref val="0"/>
          <dgm:bulletEnabled val="1"/>
        </dgm:presLayoutVars>
      </dgm:prSet>
      <dgm:spPr/>
    </dgm:pt>
    <dgm:pt modelId="{5A7060BB-5CA4-984A-A430-EF097A1ABD08}" type="pres">
      <dgm:prSet presAssocID="{19F75033-35DC-6942-9A5E-E2BAFADD63B8}" presName="textaccent3" presStyleCnt="0"/>
      <dgm:spPr/>
    </dgm:pt>
    <dgm:pt modelId="{90606831-4296-A645-9688-DC3608E3DED5}" type="pres">
      <dgm:prSet presAssocID="{19F75033-35DC-6942-9A5E-E2BAFADD63B8}" presName="accentRepeatNode" presStyleLbl="solidAlignAcc1" presStyleIdx="4" presStyleCnt="16"/>
      <dgm:spPr/>
    </dgm:pt>
    <dgm:pt modelId="{DA0327FC-B547-F74F-8440-767F5ACBA000}" type="pres">
      <dgm:prSet presAssocID="{7C587537-12CD-AC45-B3BA-F6FEB25BB4EE}" presName="image3" presStyleCnt="0"/>
      <dgm:spPr/>
    </dgm:pt>
    <dgm:pt modelId="{A0DBA24D-76A1-5C48-99E3-268AFACD27F3}" type="pres">
      <dgm:prSet presAssocID="{7C587537-12CD-AC45-B3BA-F6FEB25BB4EE}" presName="imageRepeatNode" presStyleLbl="alignAcc1" presStyleIdx="2" presStyleCnt="8"/>
      <dgm:spPr/>
    </dgm:pt>
    <dgm:pt modelId="{F39D2895-7975-1A44-BF2B-5FE532D9C6A4}" type="pres">
      <dgm:prSet presAssocID="{7C587537-12CD-AC45-B3BA-F6FEB25BB4EE}" presName="imageaccent3" presStyleCnt="0"/>
      <dgm:spPr/>
    </dgm:pt>
    <dgm:pt modelId="{33E66CA1-E889-CD45-B8A7-9BA4E29076DC}" type="pres">
      <dgm:prSet presAssocID="{7C587537-12CD-AC45-B3BA-F6FEB25BB4EE}" presName="accentRepeatNode" presStyleLbl="solidAlignAcc1" presStyleIdx="5" presStyleCnt="16"/>
      <dgm:spPr/>
    </dgm:pt>
    <dgm:pt modelId="{5636509F-8327-0047-84EA-87B62BDDF03D}" type="pres">
      <dgm:prSet presAssocID="{C279619C-C39D-BB4C-897C-5D811214CDE3}" presName="text4" presStyleCnt="0"/>
      <dgm:spPr/>
    </dgm:pt>
    <dgm:pt modelId="{7CDA85D5-2628-D343-88B5-12A1928A60A5}" type="pres">
      <dgm:prSet presAssocID="{C279619C-C39D-BB4C-897C-5D811214CDE3}" presName="textRepeatNode" presStyleLbl="alignNode1" presStyleIdx="3" presStyleCnt="8">
        <dgm:presLayoutVars>
          <dgm:chMax val="0"/>
          <dgm:chPref val="0"/>
          <dgm:bulletEnabled val="1"/>
        </dgm:presLayoutVars>
      </dgm:prSet>
      <dgm:spPr/>
    </dgm:pt>
    <dgm:pt modelId="{6027A5B9-0DB4-4A4B-AF27-2A28351E90DE}" type="pres">
      <dgm:prSet presAssocID="{C279619C-C39D-BB4C-897C-5D811214CDE3}" presName="textaccent4" presStyleCnt="0"/>
      <dgm:spPr/>
    </dgm:pt>
    <dgm:pt modelId="{AF848BCD-BE39-1D40-A9EE-35FCB5D8C23C}" type="pres">
      <dgm:prSet presAssocID="{C279619C-C39D-BB4C-897C-5D811214CDE3}" presName="accentRepeatNode" presStyleLbl="solidAlignAcc1" presStyleIdx="6" presStyleCnt="16"/>
      <dgm:spPr/>
    </dgm:pt>
    <dgm:pt modelId="{7ED6E196-8A76-9441-B7A9-0F63CCCDF0F6}" type="pres">
      <dgm:prSet presAssocID="{6C369F38-D610-2944-8DFB-B99C29BE75CD}" presName="image4" presStyleCnt="0"/>
      <dgm:spPr/>
    </dgm:pt>
    <dgm:pt modelId="{EB8983D6-AAD1-3346-9946-5AF042993A1B}" type="pres">
      <dgm:prSet presAssocID="{6C369F38-D610-2944-8DFB-B99C29BE75CD}" presName="imageRepeatNode" presStyleLbl="alignAcc1" presStyleIdx="3" presStyleCnt="8"/>
      <dgm:spPr/>
    </dgm:pt>
    <dgm:pt modelId="{A51000CF-8B61-9048-AB59-63F20745D589}" type="pres">
      <dgm:prSet presAssocID="{6C369F38-D610-2944-8DFB-B99C29BE75CD}" presName="imageaccent4" presStyleCnt="0"/>
      <dgm:spPr/>
    </dgm:pt>
    <dgm:pt modelId="{10F50CBF-AB20-524F-A96B-C6B27529A016}" type="pres">
      <dgm:prSet presAssocID="{6C369F38-D610-2944-8DFB-B99C29BE75CD}" presName="accentRepeatNode" presStyleLbl="solidAlignAcc1" presStyleIdx="7" presStyleCnt="16"/>
      <dgm:spPr/>
    </dgm:pt>
    <dgm:pt modelId="{47F5293B-AB10-6447-BE2F-6990E8C0FDFC}" type="pres">
      <dgm:prSet presAssocID="{D247074E-C7E7-AF42-B47F-03F77F61FBD4}" presName="text5" presStyleCnt="0"/>
      <dgm:spPr/>
    </dgm:pt>
    <dgm:pt modelId="{B7C49D2B-68FA-C54E-BE13-306052D8F421}" type="pres">
      <dgm:prSet presAssocID="{D247074E-C7E7-AF42-B47F-03F77F61FBD4}" presName="textRepeatNode" presStyleLbl="alignNode1" presStyleIdx="4" presStyleCnt="8">
        <dgm:presLayoutVars>
          <dgm:chMax val="0"/>
          <dgm:chPref val="0"/>
          <dgm:bulletEnabled val="1"/>
        </dgm:presLayoutVars>
      </dgm:prSet>
      <dgm:spPr/>
    </dgm:pt>
    <dgm:pt modelId="{CC98B0A5-ABC6-B643-B9C0-F908FEE8C70E}" type="pres">
      <dgm:prSet presAssocID="{D247074E-C7E7-AF42-B47F-03F77F61FBD4}" presName="textaccent5" presStyleCnt="0"/>
      <dgm:spPr/>
    </dgm:pt>
    <dgm:pt modelId="{8914C322-F601-0647-A3EF-87B8216469F8}" type="pres">
      <dgm:prSet presAssocID="{D247074E-C7E7-AF42-B47F-03F77F61FBD4}" presName="accentRepeatNode" presStyleLbl="solidAlignAcc1" presStyleIdx="8" presStyleCnt="16"/>
      <dgm:spPr/>
    </dgm:pt>
    <dgm:pt modelId="{7256D930-3ABD-0E4B-B857-59D0E1F0A70C}" type="pres">
      <dgm:prSet presAssocID="{1ABD8BE9-93B5-F04F-927D-6E756C0D4FD6}" presName="image5" presStyleCnt="0"/>
      <dgm:spPr/>
    </dgm:pt>
    <dgm:pt modelId="{0CDBBED5-BC33-0D40-A054-ECCA44B38684}" type="pres">
      <dgm:prSet presAssocID="{1ABD8BE9-93B5-F04F-927D-6E756C0D4FD6}" presName="imageRepeatNode" presStyleLbl="alignAcc1" presStyleIdx="4" presStyleCnt="8"/>
      <dgm:spPr/>
    </dgm:pt>
    <dgm:pt modelId="{4171D4D8-1C30-1044-9639-1D0E560839E1}" type="pres">
      <dgm:prSet presAssocID="{1ABD8BE9-93B5-F04F-927D-6E756C0D4FD6}" presName="imageaccent5" presStyleCnt="0"/>
      <dgm:spPr/>
    </dgm:pt>
    <dgm:pt modelId="{A527EC19-33AE-4C4D-9F1A-CAB810C042F3}" type="pres">
      <dgm:prSet presAssocID="{1ABD8BE9-93B5-F04F-927D-6E756C0D4FD6}" presName="accentRepeatNode" presStyleLbl="solidAlignAcc1" presStyleIdx="9" presStyleCnt="16"/>
      <dgm:spPr/>
    </dgm:pt>
    <dgm:pt modelId="{352683CA-2160-0341-8B35-9702178C0E45}" type="pres">
      <dgm:prSet presAssocID="{289C672D-67F3-154F-9129-C5467AED5A8E}" presName="text6" presStyleCnt="0"/>
      <dgm:spPr/>
    </dgm:pt>
    <dgm:pt modelId="{B6C459C4-FBD8-4745-9654-BF4903BB609B}" type="pres">
      <dgm:prSet presAssocID="{289C672D-67F3-154F-9129-C5467AED5A8E}" presName="textRepeatNode" presStyleLbl="alignNode1" presStyleIdx="5" presStyleCnt="8">
        <dgm:presLayoutVars>
          <dgm:chMax val="0"/>
          <dgm:chPref val="0"/>
          <dgm:bulletEnabled val="1"/>
        </dgm:presLayoutVars>
      </dgm:prSet>
      <dgm:spPr/>
    </dgm:pt>
    <dgm:pt modelId="{62E3A61D-66DA-0145-AABD-D94E275B30BC}" type="pres">
      <dgm:prSet presAssocID="{289C672D-67F3-154F-9129-C5467AED5A8E}" presName="textaccent6" presStyleCnt="0"/>
      <dgm:spPr/>
    </dgm:pt>
    <dgm:pt modelId="{294BA212-2479-4247-92FA-A2109AE1E2F3}" type="pres">
      <dgm:prSet presAssocID="{289C672D-67F3-154F-9129-C5467AED5A8E}" presName="accentRepeatNode" presStyleLbl="solidAlignAcc1" presStyleIdx="10" presStyleCnt="16"/>
      <dgm:spPr/>
    </dgm:pt>
    <dgm:pt modelId="{0260EF54-4701-AA4E-AFFC-83FB3FA0FF69}" type="pres">
      <dgm:prSet presAssocID="{7AC83F0B-74D2-9747-B773-1F3489296D4C}" presName="image6" presStyleCnt="0"/>
      <dgm:spPr/>
    </dgm:pt>
    <dgm:pt modelId="{CC7FEDF1-B1DB-F443-8ACB-5B7F3AC98FBD}" type="pres">
      <dgm:prSet presAssocID="{7AC83F0B-74D2-9747-B773-1F3489296D4C}" presName="imageRepeatNode" presStyleLbl="alignAcc1" presStyleIdx="5" presStyleCnt="8"/>
      <dgm:spPr/>
    </dgm:pt>
    <dgm:pt modelId="{AEAFDA96-A8FB-4F49-B9F6-078A4AD8A639}" type="pres">
      <dgm:prSet presAssocID="{7AC83F0B-74D2-9747-B773-1F3489296D4C}" presName="imageaccent6" presStyleCnt="0"/>
      <dgm:spPr/>
    </dgm:pt>
    <dgm:pt modelId="{C34A036C-77F7-464C-960E-43DAC892F1CD}" type="pres">
      <dgm:prSet presAssocID="{7AC83F0B-74D2-9747-B773-1F3489296D4C}" presName="accentRepeatNode" presStyleLbl="solidAlignAcc1" presStyleIdx="11" presStyleCnt="16"/>
      <dgm:spPr/>
    </dgm:pt>
    <dgm:pt modelId="{43D339CA-8E8B-EC48-81A3-7949998CB1C5}" type="pres">
      <dgm:prSet presAssocID="{A9E38EE1-9719-8E47-B52B-D3B7FD3D16BA}" presName="text7" presStyleCnt="0"/>
      <dgm:spPr/>
    </dgm:pt>
    <dgm:pt modelId="{3DD14E21-DFAB-9543-BD11-252740C63F01}" type="pres">
      <dgm:prSet presAssocID="{A9E38EE1-9719-8E47-B52B-D3B7FD3D16BA}" presName="textRepeatNode" presStyleLbl="alignNode1" presStyleIdx="6" presStyleCnt="8">
        <dgm:presLayoutVars>
          <dgm:chMax val="0"/>
          <dgm:chPref val="0"/>
          <dgm:bulletEnabled val="1"/>
        </dgm:presLayoutVars>
      </dgm:prSet>
      <dgm:spPr/>
    </dgm:pt>
    <dgm:pt modelId="{F062FFD2-9D13-A34E-8936-96641A8555D7}" type="pres">
      <dgm:prSet presAssocID="{A9E38EE1-9719-8E47-B52B-D3B7FD3D16BA}" presName="textaccent7" presStyleCnt="0"/>
      <dgm:spPr/>
    </dgm:pt>
    <dgm:pt modelId="{45812D85-7C19-1044-9485-DF843239527A}" type="pres">
      <dgm:prSet presAssocID="{A9E38EE1-9719-8E47-B52B-D3B7FD3D16BA}" presName="accentRepeatNode" presStyleLbl="solidAlignAcc1" presStyleIdx="12" presStyleCnt="16"/>
      <dgm:spPr/>
    </dgm:pt>
    <dgm:pt modelId="{505D478E-7582-8A43-AE92-5C8545A4F9C2}" type="pres">
      <dgm:prSet presAssocID="{B1DD3E01-E879-8E4C-86E8-292A9360DCD6}" presName="image7" presStyleCnt="0"/>
      <dgm:spPr/>
    </dgm:pt>
    <dgm:pt modelId="{2E1A7815-9494-204A-B7BE-3A424875124C}" type="pres">
      <dgm:prSet presAssocID="{B1DD3E01-E879-8E4C-86E8-292A9360DCD6}" presName="imageRepeatNode" presStyleLbl="alignAcc1" presStyleIdx="6" presStyleCnt="8"/>
      <dgm:spPr/>
    </dgm:pt>
    <dgm:pt modelId="{C0DB5E61-883C-5842-85E5-E7354712FF3F}" type="pres">
      <dgm:prSet presAssocID="{B1DD3E01-E879-8E4C-86E8-292A9360DCD6}" presName="imageaccent7" presStyleCnt="0"/>
      <dgm:spPr/>
    </dgm:pt>
    <dgm:pt modelId="{1BEAD0C4-6F37-B144-BC72-AD5AC3D40334}" type="pres">
      <dgm:prSet presAssocID="{B1DD3E01-E879-8E4C-86E8-292A9360DCD6}" presName="accentRepeatNode" presStyleLbl="solidAlignAcc1" presStyleIdx="13" presStyleCnt="16"/>
      <dgm:spPr/>
    </dgm:pt>
    <dgm:pt modelId="{1DCAB1D8-1A77-6B49-A34F-6377930EE644}" type="pres">
      <dgm:prSet presAssocID="{E389356F-DCAC-C045-B3AC-DC730399C3A0}" presName="text8" presStyleCnt="0"/>
      <dgm:spPr/>
    </dgm:pt>
    <dgm:pt modelId="{3B64A376-94AC-9A45-A7DE-282DCFBF0518}" type="pres">
      <dgm:prSet presAssocID="{E389356F-DCAC-C045-B3AC-DC730399C3A0}" presName="textRepeatNode" presStyleLbl="alignNode1" presStyleIdx="7" presStyleCnt="8">
        <dgm:presLayoutVars>
          <dgm:chMax val="0"/>
          <dgm:chPref val="0"/>
          <dgm:bulletEnabled val="1"/>
        </dgm:presLayoutVars>
      </dgm:prSet>
      <dgm:spPr/>
    </dgm:pt>
    <dgm:pt modelId="{12D150D0-FB9E-684D-A083-41FD2CC2A886}" type="pres">
      <dgm:prSet presAssocID="{E389356F-DCAC-C045-B3AC-DC730399C3A0}" presName="textaccent8" presStyleCnt="0"/>
      <dgm:spPr/>
    </dgm:pt>
    <dgm:pt modelId="{83EDDCBC-A24C-DE4C-9FCD-0E6C8DC298AE}" type="pres">
      <dgm:prSet presAssocID="{E389356F-DCAC-C045-B3AC-DC730399C3A0}" presName="accentRepeatNode" presStyleLbl="solidAlignAcc1" presStyleIdx="14" presStyleCnt="16"/>
      <dgm:spPr/>
    </dgm:pt>
    <dgm:pt modelId="{4DE05D0B-4656-A746-97AE-AD6597D449B5}" type="pres">
      <dgm:prSet presAssocID="{D85E8E3D-520C-5B4A-8269-054E873904A1}" presName="image8" presStyleCnt="0"/>
      <dgm:spPr/>
    </dgm:pt>
    <dgm:pt modelId="{D10330BE-9EE4-AC49-B788-72A86CB40608}" type="pres">
      <dgm:prSet presAssocID="{D85E8E3D-520C-5B4A-8269-054E873904A1}" presName="imageRepeatNode" presStyleLbl="alignAcc1" presStyleIdx="7" presStyleCnt="8"/>
      <dgm:spPr/>
    </dgm:pt>
    <dgm:pt modelId="{D9F79B95-37E1-0747-969B-B8F29DB45DFE}" type="pres">
      <dgm:prSet presAssocID="{D85E8E3D-520C-5B4A-8269-054E873904A1}" presName="imageaccent8" presStyleCnt="0"/>
      <dgm:spPr/>
    </dgm:pt>
    <dgm:pt modelId="{6E3E2B8D-4922-ED48-9AA2-EE26ACA6E30B}" type="pres">
      <dgm:prSet presAssocID="{D85E8E3D-520C-5B4A-8269-054E873904A1}" presName="accentRepeatNode" presStyleLbl="solidAlignAcc1" presStyleIdx="15" presStyleCnt="16"/>
      <dgm:spPr/>
    </dgm:pt>
  </dgm:ptLst>
  <dgm:cxnLst>
    <dgm:cxn modelId="{37BCF100-BA34-9F40-8911-CCDAD594DBFA}" type="presOf" srcId="{B1DD3E01-E879-8E4C-86E8-292A9360DCD6}" destId="{2E1A7815-9494-204A-B7BE-3A424875124C}" srcOrd="0" destOrd="0" presId="urn:microsoft.com/office/officeart/2008/layout/HexagonCluster"/>
    <dgm:cxn modelId="{A5C97D0A-9920-C947-B36B-5B30F525BCFA}" srcId="{88F470BF-69C8-6441-BF09-36827FFFC6CD}" destId="{19F75033-35DC-6942-9A5E-E2BAFADD63B8}" srcOrd="2" destOrd="0" parTransId="{739F9058-CED8-6E45-93CE-69146C38CBAD}" sibTransId="{7C587537-12CD-AC45-B3BA-F6FEB25BB4EE}"/>
    <dgm:cxn modelId="{BDF2590D-9907-9D44-BE96-298594473357}" srcId="{88F470BF-69C8-6441-BF09-36827FFFC6CD}" destId="{A9E38EE1-9719-8E47-B52B-D3B7FD3D16BA}" srcOrd="6" destOrd="0" parTransId="{437FEE76-955B-D64C-B52D-63EEFA27FFB3}" sibTransId="{B1DD3E01-E879-8E4C-86E8-292A9360DCD6}"/>
    <dgm:cxn modelId="{A20D291A-0BD7-8345-9753-3B4B938706A6}" type="presOf" srcId="{8CB44BA3-DF67-6744-9509-EAE0D614A96D}" destId="{7CDE7C29-EF97-CE4E-98E5-65E31015C794}" srcOrd="0" destOrd="0" presId="urn:microsoft.com/office/officeart/2008/layout/HexagonCluster"/>
    <dgm:cxn modelId="{3919571C-E77B-0E4C-95BD-4CD4F905C72E}" type="presOf" srcId="{A9E38EE1-9719-8E47-B52B-D3B7FD3D16BA}" destId="{3DD14E21-DFAB-9543-BD11-252740C63F01}" srcOrd="0" destOrd="0" presId="urn:microsoft.com/office/officeart/2008/layout/HexagonCluster"/>
    <dgm:cxn modelId="{05A3A025-BE8B-AF4E-A6F0-2A690A360A63}" type="presOf" srcId="{F61B03FF-F607-2F49-8CC8-1B27F07119CF}" destId="{9907F84F-AEA9-F242-8FAD-0E9122BB2DDB}" srcOrd="0" destOrd="0" presId="urn:microsoft.com/office/officeart/2008/layout/HexagonCluster"/>
    <dgm:cxn modelId="{5C23B027-3ED4-CC46-B4E8-CB4C48BF9852}" type="presOf" srcId="{1ABD8BE9-93B5-F04F-927D-6E756C0D4FD6}" destId="{0CDBBED5-BC33-0D40-A054-ECCA44B38684}" srcOrd="0" destOrd="0" presId="urn:microsoft.com/office/officeart/2008/layout/HexagonCluster"/>
    <dgm:cxn modelId="{2B8AAF3B-C23A-3845-8340-CCBE63E1943E}" type="presOf" srcId="{19F75033-35DC-6942-9A5E-E2BAFADD63B8}" destId="{F7E6BFA2-6C03-174A-B7C4-B7A28804550C}" srcOrd="0" destOrd="0" presId="urn:microsoft.com/office/officeart/2008/layout/HexagonCluster"/>
    <dgm:cxn modelId="{3E05293C-C50C-434C-A01A-E3147CF191BF}" type="presOf" srcId="{C279619C-C39D-BB4C-897C-5D811214CDE3}" destId="{7CDA85D5-2628-D343-88B5-12A1928A60A5}" srcOrd="0" destOrd="0" presId="urn:microsoft.com/office/officeart/2008/layout/HexagonCluster"/>
    <dgm:cxn modelId="{4976313D-8773-1A4F-A4E3-D2F7C91BA1C8}" type="presOf" srcId="{88F470BF-69C8-6441-BF09-36827FFFC6CD}" destId="{C391ED5D-6EAC-EF4B-86F4-299FD3E26D4D}" srcOrd="0" destOrd="0" presId="urn:microsoft.com/office/officeart/2008/layout/HexagonCluster"/>
    <dgm:cxn modelId="{6B4C3F5A-76C8-EA48-9FC0-BC447CC897BB}" type="presOf" srcId="{D85E8E3D-520C-5B4A-8269-054E873904A1}" destId="{D10330BE-9EE4-AC49-B788-72A86CB40608}" srcOrd="0" destOrd="0" presId="urn:microsoft.com/office/officeart/2008/layout/HexagonCluster"/>
    <dgm:cxn modelId="{5F0E8B5D-7859-2143-BD8B-3B23A11B85F1}" type="presOf" srcId="{D247074E-C7E7-AF42-B47F-03F77F61FBD4}" destId="{B7C49D2B-68FA-C54E-BE13-306052D8F421}" srcOrd="0" destOrd="0" presId="urn:microsoft.com/office/officeart/2008/layout/HexagonCluster"/>
    <dgm:cxn modelId="{81011D62-856C-0E4E-B352-523114B3EF55}" srcId="{88F470BF-69C8-6441-BF09-36827FFFC6CD}" destId="{4C5758F2-E724-4345-8A45-CCFF87E3E596}" srcOrd="0" destOrd="0" parTransId="{55E73F16-3698-A24E-98D2-BF314C2F68CD}" sibTransId="{8CB44BA3-DF67-6744-9509-EAE0D614A96D}"/>
    <dgm:cxn modelId="{3719AA68-34AD-204B-82B0-65184A118F3A}" srcId="{88F470BF-69C8-6441-BF09-36827FFFC6CD}" destId="{D247074E-C7E7-AF42-B47F-03F77F61FBD4}" srcOrd="4" destOrd="0" parTransId="{73D2150E-D7F5-404E-B68D-1C1BD9683DAC}" sibTransId="{1ABD8BE9-93B5-F04F-927D-6E756C0D4FD6}"/>
    <dgm:cxn modelId="{91EF156A-94E8-7A48-8113-5768CDF8EA6A}" srcId="{88F470BF-69C8-6441-BF09-36827FFFC6CD}" destId="{B128ECD5-5408-9649-8B60-2FFC99E7A43B}" srcOrd="1" destOrd="0" parTransId="{3E17AEC9-9AA6-414F-9F2D-C9B75722DA92}" sibTransId="{F61B03FF-F607-2F49-8CC8-1B27F07119CF}"/>
    <dgm:cxn modelId="{71081B6E-25B9-DF4D-8F98-B69FCF48EE70}" type="presOf" srcId="{7AC83F0B-74D2-9747-B773-1F3489296D4C}" destId="{CC7FEDF1-B1DB-F443-8ACB-5B7F3AC98FBD}" srcOrd="0" destOrd="0" presId="urn:microsoft.com/office/officeart/2008/layout/HexagonCluster"/>
    <dgm:cxn modelId="{E1D73F75-6316-BE4F-A81C-4B9CCD1A6E06}" srcId="{88F470BF-69C8-6441-BF09-36827FFFC6CD}" destId="{C279619C-C39D-BB4C-897C-5D811214CDE3}" srcOrd="3" destOrd="0" parTransId="{88B346A5-70BD-B841-9100-82D1BABF823B}" sibTransId="{6C369F38-D610-2944-8DFB-B99C29BE75CD}"/>
    <dgm:cxn modelId="{62ACF079-BE41-5948-9336-AD702DD5EE5C}" type="presOf" srcId="{289C672D-67F3-154F-9129-C5467AED5A8E}" destId="{B6C459C4-FBD8-4745-9654-BF4903BB609B}" srcOrd="0" destOrd="0" presId="urn:microsoft.com/office/officeart/2008/layout/HexagonCluster"/>
    <dgm:cxn modelId="{9E04A292-8387-6845-9651-F23BE03B8694}" type="presOf" srcId="{B128ECD5-5408-9649-8B60-2FFC99E7A43B}" destId="{065D7623-D6E9-114D-B761-7B628FC3FD21}" srcOrd="0" destOrd="0" presId="urn:microsoft.com/office/officeart/2008/layout/HexagonCluster"/>
    <dgm:cxn modelId="{73040594-C1D1-B647-8E9B-53E9805E4458}" srcId="{88F470BF-69C8-6441-BF09-36827FFFC6CD}" destId="{289C672D-67F3-154F-9129-C5467AED5A8E}" srcOrd="5" destOrd="0" parTransId="{4B04486C-210C-E049-A948-3A6549EEA96A}" sibTransId="{7AC83F0B-74D2-9747-B773-1F3489296D4C}"/>
    <dgm:cxn modelId="{F4D9DF9A-4F60-964E-93C0-D52D05BB0842}" srcId="{88F470BF-69C8-6441-BF09-36827FFFC6CD}" destId="{E389356F-DCAC-C045-B3AC-DC730399C3A0}" srcOrd="7" destOrd="0" parTransId="{1634F341-EA58-F142-B297-59AF4CD4C6EB}" sibTransId="{D85E8E3D-520C-5B4A-8269-054E873904A1}"/>
    <dgm:cxn modelId="{B376A4C0-AFBB-2347-93A2-32A7BB3A8F1F}" type="presOf" srcId="{6C369F38-D610-2944-8DFB-B99C29BE75CD}" destId="{EB8983D6-AAD1-3346-9946-5AF042993A1B}" srcOrd="0" destOrd="0" presId="urn:microsoft.com/office/officeart/2008/layout/HexagonCluster"/>
    <dgm:cxn modelId="{8546A7CA-4BE4-C746-B08E-7737E68256E1}" type="presOf" srcId="{7C587537-12CD-AC45-B3BA-F6FEB25BB4EE}" destId="{A0DBA24D-76A1-5C48-99E3-268AFACD27F3}" srcOrd="0" destOrd="0" presId="urn:microsoft.com/office/officeart/2008/layout/HexagonCluster"/>
    <dgm:cxn modelId="{1E2A2BCC-8814-DD49-B805-19D3CB8C0C1F}" type="presOf" srcId="{4C5758F2-E724-4345-8A45-CCFF87E3E596}" destId="{8E27F54B-BF31-C24E-B45E-7C0ABA600B46}" srcOrd="0" destOrd="0" presId="urn:microsoft.com/office/officeart/2008/layout/HexagonCluster"/>
    <dgm:cxn modelId="{EE2B50D9-E078-4C48-BD7C-AD96AC813D46}" type="presOf" srcId="{E389356F-DCAC-C045-B3AC-DC730399C3A0}" destId="{3B64A376-94AC-9A45-A7DE-282DCFBF0518}" srcOrd="0" destOrd="0" presId="urn:microsoft.com/office/officeart/2008/layout/HexagonCluster"/>
    <dgm:cxn modelId="{5171EB50-7493-2843-9FFC-242869455CEE}" type="presParOf" srcId="{C391ED5D-6EAC-EF4B-86F4-299FD3E26D4D}" destId="{A36B195A-60A5-D240-8CC5-84E33FAFB775}" srcOrd="0" destOrd="0" presId="urn:microsoft.com/office/officeart/2008/layout/HexagonCluster"/>
    <dgm:cxn modelId="{3C80F071-7FA5-754E-ACD1-93FB8C018A40}" type="presParOf" srcId="{A36B195A-60A5-D240-8CC5-84E33FAFB775}" destId="{8E27F54B-BF31-C24E-B45E-7C0ABA600B46}" srcOrd="0" destOrd="0" presId="urn:microsoft.com/office/officeart/2008/layout/HexagonCluster"/>
    <dgm:cxn modelId="{70E90765-B3C7-5C41-AEBA-62D8D4513826}" type="presParOf" srcId="{C391ED5D-6EAC-EF4B-86F4-299FD3E26D4D}" destId="{3B92C52C-1818-F74B-BE94-681B63A0E2C0}" srcOrd="1" destOrd="0" presId="urn:microsoft.com/office/officeart/2008/layout/HexagonCluster"/>
    <dgm:cxn modelId="{55B665B1-6646-684E-B247-46FEE3C3A506}" type="presParOf" srcId="{3B92C52C-1818-F74B-BE94-681B63A0E2C0}" destId="{4C16D701-C5E8-8041-95FB-D308165DD165}" srcOrd="0" destOrd="0" presId="urn:microsoft.com/office/officeart/2008/layout/HexagonCluster"/>
    <dgm:cxn modelId="{46FDDC40-5599-5547-B0B9-C8CF8ED5B502}" type="presParOf" srcId="{C391ED5D-6EAC-EF4B-86F4-299FD3E26D4D}" destId="{F53EB1A8-58DA-DE46-9C31-AC48CF6D9602}" srcOrd="2" destOrd="0" presId="urn:microsoft.com/office/officeart/2008/layout/HexagonCluster"/>
    <dgm:cxn modelId="{4F2AFFA2-7454-AA40-97DD-CE1D555C9712}" type="presParOf" srcId="{F53EB1A8-58DA-DE46-9C31-AC48CF6D9602}" destId="{7CDE7C29-EF97-CE4E-98E5-65E31015C794}" srcOrd="0" destOrd="0" presId="urn:microsoft.com/office/officeart/2008/layout/HexagonCluster"/>
    <dgm:cxn modelId="{DF99D091-469D-0843-A182-5C0ACB8328CC}" type="presParOf" srcId="{C391ED5D-6EAC-EF4B-86F4-299FD3E26D4D}" destId="{5A7EA609-034B-5448-B445-EFCA60E5489F}" srcOrd="3" destOrd="0" presId="urn:microsoft.com/office/officeart/2008/layout/HexagonCluster"/>
    <dgm:cxn modelId="{012A5622-08E4-5B45-B85C-3C0A4F6B61AB}" type="presParOf" srcId="{5A7EA609-034B-5448-B445-EFCA60E5489F}" destId="{FBC61E5F-05AD-AF4C-B01F-E99C6D34F71E}" srcOrd="0" destOrd="0" presId="urn:microsoft.com/office/officeart/2008/layout/HexagonCluster"/>
    <dgm:cxn modelId="{567ECDB5-FF28-B64A-A650-5AE64D4271AB}" type="presParOf" srcId="{C391ED5D-6EAC-EF4B-86F4-299FD3E26D4D}" destId="{B68F8829-38A0-2740-B3BB-1F0682CAC3F4}" srcOrd="4" destOrd="0" presId="urn:microsoft.com/office/officeart/2008/layout/HexagonCluster"/>
    <dgm:cxn modelId="{706B9658-27BB-3447-8391-6CE250876BE9}" type="presParOf" srcId="{B68F8829-38A0-2740-B3BB-1F0682CAC3F4}" destId="{065D7623-D6E9-114D-B761-7B628FC3FD21}" srcOrd="0" destOrd="0" presId="urn:microsoft.com/office/officeart/2008/layout/HexagonCluster"/>
    <dgm:cxn modelId="{A5E166E8-AE5B-4942-A1F1-31DF2A95F017}" type="presParOf" srcId="{C391ED5D-6EAC-EF4B-86F4-299FD3E26D4D}" destId="{B79C5688-0F9E-4540-B759-4D63692A936E}" srcOrd="5" destOrd="0" presId="urn:microsoft.com/office/officeart/2008/layout/HexagonCluster"/>
    <dgm:cxn modelId="{65BC68F4-E335-8E41-B6A9-05A35757610C}" type="presParOf" srcId="{B79C5688-0F9E-4540-B759-4D63692A936E}" destId="{C652D5CF-AB4A-1245-BB3D-7542D702726C}" srcOrd="0" destOrd="0" presId="urn:microsoft.com/office/officeart/2008/layout/HexagonCluster"/>
    <dgm:cxn modelId="{68A3E54E-947A-A744-8B4E-2E100C49AE40}" type="presParOf" srcId="{C391ED5D-6EAC-EF4B-86F4-299FD3E26D4D}" destId="{C995529A-04EC-7647-B736-969362CDB787}" srcOrd="6" destOrd="0" presId="urn:microsoft.com/office/officeart/2008/layout/HexagonCluster"/>
    <dgm:cxn modelId="{D206064C-CDA2-3E4D-BA71-2D65203C2971}" type="presParOf" srcId="{C995529A-04EC-7647-B736-969362CDB787}" destId="{9907F84F-AEA9-F242-8FAD-0E9122BB2DDB}" srcOrd="0" destOrd="0" presId="urn:microsoft.com/office/officeart/2008/layout/HexagonCluster"/>
    <dgm:cxn modelId="{5584A71E-A35C-064C-BF3C-CBED2ED02DDC}" type="presParOf" srcId="{C391ED5D-6EAC-EF4B-86F4-299FD3E26D4D}" destId="{740C0C29-DFCA-FF4B-B731-54E6F4412E3D}" srcOrd="7" destOrd="0" presId="urn:microsoft.com/office/officeart/2008/layout/HexagonCluster"/>
    <dgm:cxn modelId="{C2C6D711-AB66-4048-A6A7-1203A9051A20}" type="presParOf" srcId="{740C0C29-DFCA-FF4B-B731-54E6F4412E3D}" destId="{548A351B-166E-7047-B04C-9203386A22BD}" srcOrd="0" destOrd="0" presId="urn:microsoft.com/office/officeart/2008/layout/HexagonCluster"/>
    <dgm:cxn modelId="{3A4E7B38-64EA-454A-A9D3-69418A5C8288}" type="presParOf" srcId="{C391ED5D-6EAC-EF4B-86F4-299FD3E26D4D}" destId="{B9B5883B-4FEF-564F-B66C-5DA80245893B}" srcOrd="8" destOrd="0" presId="urn:microsoft.com/office/officeart/2008/layout/HexagonCluster"/>
    <dgm:cxn modelId="{88C720F0-C307-0A46-9767-BE0F505CA361}" type="presParOf" srcId="{B9B5883B-4FEF-564F-B66C-5DA80245893B}" destId="{F7E6BFA2-6C03-174A-B7C4-B7A28804550C}" srcOrd="0" destOrd="0" presId="urn:microsoft.com/office/officeart/2008/layout/HexagonCluster"/>
    <dgm:cxn modelId="{B4597ADD-D274-674E-842A-925A3AA05A3C}" type="presParOf" srcId="{C391ED5D-6EAC-EF4B-86F4-299FD3E26D4D}" destId="{5A7060BB-5CA4-984A-A430-EF097A1ABD08}" srcOrd="9" destOrd="0" presId="urn:microsoft.com/office/officeart/2008/layout/HexagonCluster"/>
    <dgm:cxn modelId="{A0AF206B-A875-B247-8A44-95A5554C99E5}" type="presParOf" srcId="{5A7060BB-5CA4-984A-A430-EF097A1ABD08}" destId="{90606831-4296-A645-9688-DC3608E3DED5}" srcOrd="0" destOrd="0" presId="urn:microsoft.com/office/officeart/2008/layout/HexagonCluster"/>
    <dgm:cxn modelId="{EED2EDDF-E205-5642-9D64-8803B1D632F1}" type="presParOf" srcId="{C391ED5D-6EAC-EF4B-86F4-299FD3E26D4D}" destId="{DA0327FC-B547-F74F-8440-767F5ACBA000}" srcOrd="10" destOrd="0" presId="urn:microsoft.com/office/officeart/2008/layout/HexagonCluster"/>
    <dgm:cxn modelId="{2FE185A5-3D00-6B4D-8C6F-463FA6FF0015}" type="presParOf" srcId="{DA0327FC-B547-F74F-8440-767F5ACBA000}" destId="{A0DBA24D-76A1-5C48-99E3-268AFACD27F3}" srcOrd="0" destOrd="0" presId="urn:microsoft.com/office/officeart/2008/layout/HexagonCluster"/>
    <dgm:cxn modelId="{2801F0E8-0749-9D44-9170-58ECB1A05094}" type="presParOf" srcId="{C391ED5D-6EAC-EF4B-86F4-299FD3E26D4D}" destId="{F39D2895-7975-1A44-BF2B-5FE532D9C6A4}" srcOrd="11" destOrd="0" presId="urn:microsoft.com/office/officeart/2008/layout/HexagonCluster"/>
    <dgm:cxn modelId="{104B489B-EEE6-C547-B3E3-FAC2F63ED7D0}" type="presParOf" srcId="{F39D2895-7975-1A44-BF2B-5FE532D9C6A4}" destId="{33E66CA1-E889-CD45-B8A7-9BA4E29076DC}" srcOrd="0" destOrd="0" presId="urn:microsoft.com/office/officeart/2008/layout/HexagonCluster"/>
    <dgm:cxn modelId="{58CD9D83-5BAD-6848-A983-D13493BF06C0}" type="presParOf" srcId="{C391ED5D-6EAC-EF4B-86F4-299FD3E26D4D}" destId="{5636509F-8327-0047-84EA-87B62BDDF03D}" srcOrd="12" destOrd="0" presId="urn:microsoft.com/office/officeart/2008/layout/HexagonCluster"/>
    <dgm:cxn modelId="{F76DE51F-606B-5C40-8F41-3FBAA3E6D876}" type="presParOf" srcId="{5636509F-8327-0047-84EA-87B62BDDF03D}" destId="{7CDA85D5-2628-D343-88B5-12A1928A60A5}" srcOrd="0" destOrd="0" presId="urn:microsoft.com/office/officeart/2008/layout/HexagonCluster"/>
    <dgm:cxn modelId="{B68BB0B9-2C64-B443-88A2-E067274F6DB0}" type="presParOf" srcId="{C391ED5D-6EAC-EF4B-86F4-299FD3E26D4D}" destId="{6027A5B9-0DB4-4A4B-AF27-2A28351E90DE}" srcOrd="13" destOrd="0" presId="urn:microsoft.com/office/officeart/2008/layout/HexagonCluster"/>
    <dgm:cxn modelId="{8F94C444-5799-0C48-9EA8-12EC3B270300}" type="presParOf" srcId="{6027A5B9-0DB4-4A4B-AF27-2A28351E90DE}" destId="{AF848BCD-BE39-1D40-A9EE-35FCB5D8C23C}" srcOrd="0" destOrd="0" presId="urn:microsoft.com/office/officeart/2008/layout/HexagonCluster"/>
    <dgm:cxn modelId="{ED5BE2C4-6B36-034F-BBEC-97BCC08D5214}" type="presParOf" srcId="{C391ED5D-6EAC-EF4B-86F4-299FD3E26D4D}" destId="{7ED6E196-8A76-9441-B7A9-0F63CCCDF0F6}" srcOrd="14" destOrd="0" presId="urn:microsoft.com/office/officeart/2008/layout/HexagonCluster"/>
    <dgm:cxn modelId="{ADE52B1F-BF2E-9747-93AD-ED2330A387E2}" type="presParOf" srcId="{7ED6E196-8A76-9441-B7A9-0F63CCCDF0F6}" destId="{EB8983D6-AAD1-3346-9946-5AF042993A1B}" srcOrd="0" destOrd="0" presId="urn:microsoft.com/office/officeart/2008/layout/HexagonCluster"/>
    <dgm:cxn modelId="{AC625A23-2344-264D-A018-1C050DE5F35A}" type="presParOf" srcId="{C391ED5D-6EAC-EF4B-86F4-299FD3E26D4D}" destId="{A51000CF-8B61-9048-AB59-63F20745D589}" srcOrd="15" destOrd="0" presId="urn:microsoft.com/office/officeart/2008/layout/HexagonCluster"/>
    <dgm:cxn modelId="{EECFE1A7-8126-6644-9847-15A4B1D71CCA}" type="presParOf" srcId="{A51000CF-8B61-9048-AB59-63F20745D589}" destId="{10F50CBF-AB20-524F-A96B-C6B27529A016}" srcOrd="0" destOrd="0" presId="urn:microsoft.com/office/officeart/2008/layout/HexagonCluster"/>
    <dgm:cxn modelId="{E7DAED72-F34E-EB42-91FB-807DE18E72B5}" type="presParOf" srcId="{C391ED5D-6EAC-EF4B-86F4-299FD3E26D4D}" destId="{47F5293B-AB10-6447-BE2F-6990E8C0FDFC}" srcOrd="16" destOrd="0" presId="urn:microsoft.com/office/officeart/2008/layout/HexagonCluster"/>
    <dgm:cxn modelId="{3B978CC6-3C50-024C-86D4-D5AA27395029}" type="presParOf" srcId="{47F5293B-AB10-6447-BE2F-6990E8C0FDFC}" destId="{B7C49D2B-68FA-C54E-BE13-306052D8F421}" srcOrd="0" destOrd="0" presId="urn:microsoft.com/office/officeart/2008/layout/HexagonCluster"/>
    <dgm:cxn modelId="{268F5459-0D9C-FC48-9167-270F7EC194BD}" type="presParOf" srcId="{C391ED5D-6EAC-EF4B-86F4-299FD3E26D4D}" destId="{CC98B0A5-ABC6-B643-B9C0-F908FEE8C70E}" srcOrd="17" destOrd="0" presId="urn:microsoft.com/office/officeart/2008/layout/HexagonCluster"/>
    <dgm:cxn modelId="{0A0383D8-0AB8-E345-98E1-41AF071F1F27}" type="presParOf" srcId="{CC98B0A5-ABC6-B643-B9C0-F908FEE8C70E}" destId="{8914C322-F601-0647-A3EF-87B8216469F8}" srcOrd="0" destOrd="0" presId="urn:microsoft.com/office/officeart/2008/layout/HexagonCluster"/>
    <dgm:cxn modelId="{A3FA5096-CB3A-694C-B676-296E204C1266}" type="presParOf" srcId="{C391ED5D-6EAC-EF4B-86F4-299FD3E26D4D}" destId="{7256D930-3ABD-0E4B-B857-59D0E1F0A70C}" srcOrd="18" destOrd="0" presId="urn:microsoft.com/office/officeart/2008/layout/HexagonCluster"/>
    <dgm:cxn modelId="{4A6F7EC0-3524-3647-850E-3632A31AA2A3}" type="presParOf" srcId="{7256D930-3ABD-0E4B-B857-59D0E1F0A70C}" destId="{0CDBBED5-BC33-0D40-A054-ECCA44B38684}" srcOrd="0" destOrd="0" presId="urn:microsoft.com/office/officeart/2008/layout/HexagonCluster"/>
    <dgm:cxn modelId="{AE85E604-CBE7-644C-A6DA-CF8EC0EB8576}" type="presParOf" srcId="{C391ED5D-6EAC-EF4B-86F4-299FD3E26D4D}" destId="{4171D4D8-1C30-1044-9639-1D0E560839E1}" srcOrd="19" destOrd="0" presId="urn:microsoft.com/office/officeart/2008/layout/HexagonCluster"/>
    <dgm:cxn modelId="{A9009984-FB8F-2A44-9EFD-B571A451E373}" type="presParOf" srcId="{4171D4D8-1C30-1044-9639-1D0E560839E1}" destId="{A527EC19-33AE-4C4D-9F1A-CAB810C042F3}" srcOrd="0" destOrd="0" presId="urn:microsoft.com/office/officeart/2008/layout/HexagonCluster"/>
    <dgm:cxn modelId="{0A82EFB8-1817-E74D-8452-317CDFEE367B}" type="presParOf" srcId="{C391ED5D-6EAC-EF4B-86F4-299FD3E26D4D}" destId="{352683CA-2160-0341-8B35-9702178C0E45}" srcOrd="20" destOrd="0" presId="urn:microsoft.com/office/officeart/2008/layout/HexagonCluster"/>
    <dgm:cxn modelId="{A11D1D73-BE4F-124C-B762-2B8DB5998106}" type="presParOf" srcId="{352683CA-2160-0341-8B35-9702178C0E45}" destId="{B6C459C4-FBD8-4745-9654-BF4903BB609B}" srcOrd="0" destOrd="0" presId="urn:microsoft.com/office/officeart/2008/layout/HexagonCluster"/>
    <dgm:cxn modelId="{E5562381-CDD1-FD40-B1D5-1BC408E8DA4F}" type="presParOf" srcId="{C391ED5D-6EAC-EF4B-86F4-299FD3E26D4D}" destId="{62E3A61D-66DA-0145-AABD-D94E275B30BC}" srcOrd="21" destOrd="0" presId="urn:microsoft.com/office/officeart/2008/layout/HexagonCluster"/>
    <dgm:cxn modelId="{9D757505-4633-2C4E-896A-12ABB47B3A32}" type="presParOf" srcId="{62E3A61D-66DA-0145-AABD-D94E275B30BC}" destId="{294BA212-2479-4247-92FA-A2109AE1E2F3}" srcOrd="0" destOrd="0" presId="urn:microsoft.com/office/officeart/2008/layout/HexagonCluster"/>
    <dgm:cxn modelId="{4CE0A1B0-EC66-CC47-A340-BA0F13D81483}" type="presParOf" srcId="{C391ED5D-6EAC-EF4B-86F4-299FD3E26D4D}" destId="{0260EF54-4701-AA4E-AFFC-83FB3FA0FF69}" srcOrd="22" destOrd="0" presId="urn:microsoft.com/office/officeart/2008/layout/HexagonCluster"/>
    <dgm:cxn modelId="{AB53062A-A9FC-BF4D-81EF-391E3167E094}" type="presParOf" srcId="{0260EF54-4701-AA4E-AFFC-83FB3FA0FF69}" destId="{CC7FEDF1-B1DB-F443-8ACB-5B7F3AC98FBD}" srcOrd="0" destOrd="0" presId="urn:microsoft.com/office/officeart/2008/layout/HexagonCluster"/>
    <dgm:cxn modelId="{F50D5654-83F9-974F-B97A-897C84EDB546}" type="presParOf" srcId="{C391ED5D-6EAC-EF4B-86F4-299FD3E26D4D}" destId="{AEAFDA96-A8FB-4F49-B9F6-078A4AD8A639}" srcOrd="23" destOrd="0" presId="urn:microsoft.com/office/officeart/2008/layout/HexagonCluster"/>
    <dgm:cxn modelId="{31EE34AD-27F5-DC4D-B139-AF1B52289B9F}" type="presParOf" srcId="{AEAFDA96-A8FB-4F49-B9F6-078A4AD8A639}" destId="{C34A036C-77F7-464C-960E-43DAC892F1CD}" srcOrd="0" destOrd="0" presId="urn:microsoft.com/office/officeart/2008/layout/HexagonCluster"/>
    <dgm:cxn modelId="{088CE78A-008F-CE43-ADFF-7A3689F38E9D}" type="presParOf" srcId="{C391ED5D-6EAC-EF4B-86F4-299FD3E26D4D}" destId="{43D339CA-8E8B-EC48-81A3-7949998CB1C5}" srcOrd="24" destOrd="0" presId="urn:microsoft.com/office/officeart/2008/layout/HexagonCluster"/>
    <dgm:cxn modelId="{8D8A590B-A22B-324A-A6FF-B821595E7583}" type="presParOf" srcId="{43D339CA-8E8B-EC48-81A3-7949998CB1C5}" destId="{3DD14E21-DFAB-9543-BD11-252740C63F01}" srcOrd="0" destOrd="0" presId="urn:microsoft.com/office/officeart/2008/layout/HexagonCluster"/>
    <dgm:cxn modelId="{A5F160FB-460E-8D45-A448-DD9D274A20CE}" type="presParOf" srcId="{C391ED5D-6EAC-EF4B-86F4-299FD3E26D4D}" destId="{F062FFD2-9D13-A34E-8936-96641A8555D7}" srcOrd="25" destOrd="0" presId="urn:microsoft.com/office/officeart/2008/layout/HexagonCluster"/>
    <dgm:cxn modelId="{A87291D6-BA08-3347-8096-89C00B740BDC}" type="presParOf" srcId="{F062FFD2-9D13-A34E-8936-96641A8555D7}" destId="{45812D85-7C19-1044-9485-DF843239527A}" srcOrd="0" destOrd="0" presId="urn:microsoft.com/office/officeart/2008/layout/HexagonCluster"/>
    <dgm:cxn modelId="{CB704811-0A43-BB48-AF81-3C8976B22422}" type="presParOf" srcId="{C391ED5D-6EAC-EF4B-86F4-299FD3E26D4D}" destId="{505D478E-7582-8A43-AE92-5C8545A4F9C2}" srcOrd="26" destOrd="0" presId="urn:microsoft.com/office/officeart/2008/layout/HexagonCluster"/>
    <dgm:cxn modelId="{79E51D1D-57FF-EC43-85A8-0A30FC577305}" type="presParOf" srcId="{505D478E-7582-8A43-AE92-5C8545A4F9C2}" destId="{2E1A7815-9494-204A-B7BE-3A424875124C}" srcOrd="0" destOrd="0" presId="urn:microsoft.com/office/officeart/2008/layout/HexagonCluster"/>
    <dgm:cxn modelId="{E72E11FF-1763-4F43-923E-C11CFB071E70}" type="presParOf" srcId="{C391ED5D-6EAC-EF4B-86F4-299FD3E26D4D}" destId="{C0DB5E61-883C-5842-85E5-E7354712FF3F}" srcOrd="27" destOrd="0" presId="urn:microsoft.com/office/officeart/2008/layout/HexagonCluster"/>
    <dgm:cxn modelId="{7713639F-29C7-1042-9AB4-9D96661B8C8A}" type="presParOf" srcId="{C0DB5E61-883C-5842-85E5-E7354712FF3F}" destId="{1BEAD0C4-6F37-B144-BC72-AD5AC3D40334}" srcOrd="0" destOrd="0" presId="urn:microsoft.com/office/officeart/2008/layout/HexagonCluster"/>
    <dgm:cxn modelId="{78A290F3-7380-124F-8892-3C95045188EE}" type="presParOf" srcId="{C391ED5D-6EAC-EF4B-86F4-299FD3E26D4D}" destId="{1DCAB1D8-1A77-6B49-A34F-6377930EE644}" srcOrd="28" destOrd="0" presId="urn:microsoft.com/office/officeart/2008/layout/HexagonCluster"/>
    <dgm:cxn modelId="{33630482-4A95-3F42-88A7-A2309AB819DB}" type="presParOf" srcId="{1DCAB1D8-1A77-6B49-A34F-6377930EE644}" destId="{3B64A376-94AC-9A45-A7DE-282DCFBF0518}" srcOrd="0" destOrd="0" presId="urn:microsoft.com/office/officeart/2008/layout/HexagonCluster"/>
    <dgm:cxn modelId="{97D257BC-3182-7F4A-97E7-4EE0B1461BD6}" type="presParOf" srcId="{C391ED5D-6EAC-EF4B-86F4-299FD3E26D4D}" destId="{12D150D0-FB9E-684D-A083-41FD2CC2A886}" srcOrd="29" destOrd="0" presId="urn:microsoft.com/office/officeart/2008/layout/HexagonCluster"/>
    <dgm:cxn modelId="{53A39DAE-0FF5-854A-87FF-7AD0DEC03148}" type="presParOf" srcId="{12D150D0-FB9E-684D-A083-41FD2CC2A886}" destId="{83EDDCBC-A24C-DE4C-9FCD-0E6C8DC298AE}" srcOrd="0" destOrd="0" presId="urn:microsoft.com/office/officeart/2008/layout/HexagonCluster"/>
    <dgm:cxn modelId="{6E23F4A0-677F-B446-84B1-827A49F4253E}" type="presParOf" srcId="{C391ED5D-6EAC-EF4B-86F4-299FD3E26D4D}" destId="{4DE05D0B-4656-A746-97AE-AD6597D449B5}" srcOrd="30" destOrd="0" presId="urn:microsoft.com/office/officeart/2008/layout/HexagonCluster"/>
    <dgm:cxn modelId="{DB736D60-6318-F741-A98C-4C2CFCD5D957}" type="presParOf" srcId="{4DE05D0B-4656-A746-97AE-AD6597D449B5}" destId="{D10330BE-9EE4-AC49-B788-72A86CB40608}" srcOrd="0" destOrd="0" presId="urn:microsoft.com/office/officeart/2008/layout/HexagonCluster"/>
    <dgm:cxn modelId="{8CD3DB1E-F2C4-394E-B903-BFF81758C6CE}" type="presParOf" srcId="{C391ED5D-6EAC-EF4B-86F4-299FD3E26D4D}" destId="{D9F79B95-37E1-0747-969B-B8F29DB45DFE}" srcOrd="31" destOrd="0" presId="urn:microsoft.com/office/officeart/2008/layout/HexagonCluster"/>
    <dgm:cxn modelId="{6BB5C218-8C86-6841-BD5B-CE0017FDC358}" type="presParOf" srcId="{D9F79B95-37E1-0747-969B-B8F29DB45DFE}" destId="{6E3E2B8D-4922-ED48-9AA2-EE26ACA6E30B}"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11EEB7C-D7A9-4513-94BC-0BC99592A843}"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48F64BF-5905-41FB-9D43-4A212D6C4892}">
      <dgm:prSet/>
      <dgm:spPr/>
      <dgm:t>
        <a:bodyPr/>
        <a:lstStyle/>
        <a:p>
          <a:r>
            <a:rPr lang="en-GB" b="1"/>
            <a:t>Curated Tools</a:t>
          </a:r>
          <a:r>
            <a:rPr lang="en-GB"/>
            <a:t>: Focus on functionality, not setup.</a:t>
          </a:r>
          <a:endParaRPr lang="en-US"/>
        </a:p>
      </dgm:t>
    </dgm:pt>
    <dgm:pt modelId="{BF82F39E-DF15-40B0-AF3E-034D2BE6C2F7}" type="parTrans" cxnId="{8DC1E384-09E6-4A68-8BAF-BB56840EE7A5}">
      <dgm:prSet/>
      <dgm:spPr/>
      <dgm:t>
        <a:bodyPr/>
        <a:lstStyle/>
        <a:p>
          <a:endParaRPr lang="en-US"/>
        </a:p>
      </dgm:t>
    </dgm:pt>
    <dgm:pt modelId="{2E58BD52-B6C9-4228-B007-B1D2487FFCCA}" type="sibTrans" cxnId="{8DC1E384-09E6-4A68-8BAF-BB56840EE7A5}">
      <dgm:prSet/>
      <dgm:spPr/>
      <dgm:t>
        <a:bodyPr/>
        <a:lstStyle/>
        <a:p>
          <a:endParaRPr lang="en-US"/>
        </a:p>
      </dgm:t>
    </dgm:pt>
    <dgm:pt modelId="{05EA5648-FD3F-49E6-9DC0-26C4B7996627}">
      <dgm:prSet/>
      <dgm:spPr/>
      <dgm:t>
        <a:bodyPr/>
        <a:lstStyle/>
        <a:p>
          <a:r>
            <a:rPr lang="en-GB" b="1"/>
            <a:t>Organized Structure</a:t>
          </a:r>
          <a:r>
            <a:rPr lang="en-GB"/>
            <a:t>: Clear project layout as a guide.</a:t>
          </a:r>
          <a:endParaRPr lang="en-US"/>
        </a:p>
      </dgm:t>
    </dgm:pt>
    <dgm:pt modelId="{CA270258-0FC1-42FC-A851-0264547486EB}" type="parTrans" cxnId="{4A2D5BE1-43E0-49FA-A94F-DE89379DC5A2}">
      <dgm:prSet/>
      <dgm:spPr/>
      <dgm:t>
        <a:bodyPr/>
        <a:lstStyle/>
        <a:p>
          <a:endParaRPr lang="en-US"/>
        </a:p>
      </dgm:t>
    </dgm:pt>
    <dgm:pt modelId="{4EBC782B-E1B5-4085-BC00-CCFEB009387E}" type="sibTrans" cxnId="{4A2D5BE1-43E0-49FA-A94F-DE89379DC5A2}">
      <dgm:prSet/>
      <dgm:spPr/>
      <dgm:t>
        <a:bodyPr/>
        <a:lstStyle/>
        <a:p>
          <a:endParaRPr lang="en-US"/>
        </a:p>
      </dgm:t>
    </dgm:pt>
    <dgm:pt modelId="{7169AF89-C009-4D74-BCAC-95488F4862C3}">
      <dgm:prSet/>
      <dgm:spPr/>
      <dgm:t>
        <a:bodyPr/>
        <a:lstStyle/>
        <a:p>
          <a:r>
            <a:rPr lang="en-GB" b="1"/>
            <a:t>Managed Dependencies</a:t>
          </a:r>
          <a:r>
            <a:rPr lang="en-GB"/>
            <a:t>: sbt versioning avoids conflicts.</a:t>
          </a:r>
          <a:endParaRPr lang="en-US"/>
        </a:p>
      </dgm:t>
    </dgm:pt>
    <dgm:pt modelId="{57AF2F2C-17D0-492A-88C5-128D9DF46474}" type="parTrans" cxnId="{BD65152B-9856-482D-9274-662159BB84E0}">
      <dgm:prSet/>
      <dgm:spPr/>
      <dgm:t>
        <a:bodyPr/>
        <a:lstStyle/>
        <a:p>
          <a:endParaRPr lang="en-US"/>
        </a:p>
      </dgm:t>
    </dgm:pt>
    <dgm:pt modelId="{D58EE5FE-FA10-4009-953C-1F85FC77D52A}" type="sibTrans" cxnId="{BD65152B-9856-482D-9274-662159BB84E0}">
      <dgm:prSet/>
      <dgm:spPr/>
      <dgm:t>
        <a:bodyPr/>
        <a:lstStyle/>
        <a:p>
          <a:endParaRPr lang="en-US"/>
        </a:p>
      </dgm:t>
    </dgm:pt>
    <dgm:pt modelId="{927DB8C2-E3A6-4C93-B972-B26287520F88}">
      <dgm:prSet/>
      <dgm:spPr/>
      <dgm:t>
        <a:bodyPr/>
        <a:lstStyle/>
        <a:p>
          <a:r>
            <a:rPr lang="en-GB" b="1"/>
            <a:t>Docker Environment</a:t>
          </a:r>
          <a:r>
            <a:rPr lang="en-GB"/>
            <a:t>: Easy setup, runs anywhere.</a:t>
          </a:r>
          <a:endParaRPr lang="en-US"/>
        </a:p>
      </dgm:t>
    </dgm:pt>
    <dgm:pt modelId="{B4997FC7-6E42-44EB-91C9-C4FE5DE128C0}" type="parTrans" cxnId="{B47592E6-9128-4807-814C-31103165351B}">
      <dgm:prSet/>
      <dgm:spPr/>
      <dgm:t>
        <a:bodyPr/>
        <a:lstStyle/>
        <a:p>
          <a:endParaRPr lang="en-US"/>
        </a:p>
      </dgm:t>
    </dgm:pt>
    <dgm:pt modelId="{03CFD8BD-3D00-4247-942F-CFACF04E0901}" type="sibTrans" cxnId="{B47592E6-9128-4807-814C-31103165351B}">
      <dgm:prSet/>
      <dgm:spPr/>
      <dgm:t>
        <a:bodyPr/>
        <a:lstStyle/>
        <a:p>
          <a:endParaRPr lang="en-US"/>
        </a:p>
      </dgm:t>
    </dgm:pt>
    <dgm:pt modelId="{E917A0FB-C1E1-4D3B-82FC-59CCA839F2C2}">
      <dgm:prSet/>
      <dgm:spPr/>
      <dgm:t>
        <a:bodyPr/>
        <a:lstStyle/>
        <a:p>
          <a:r>
            <a:rPr lang="en-GB" b="1"/>
            <a:t>Pre-Configured Testing</a:t>
          </a:r>
          <a:r>
            <a:rPr lang="en-GB"/>
            <a:t>: Docker tests reduce local issues.</a:t>
          </a:r>
          <a:endParaRPr lang="en-US"/>
        </a:p>
      </dgm:t>
    </dgm:pt>
    <dgm:pt modelId="{517CA6DB-C533-4C4F-8715-D7497EDC60D2}" type="parTrans" cxnId="{4CEA4386-C334-4650-823E-C62CCAD78236}">
      <dgm:prSet/>
      <dgm:spPr/>
      <dgm:t>
        <a:bodyPr/>
        <a:lstStyle/>
        <a:p>
          <a:endParaRPr lang="en-US"/>
        </a:p>
      </dgm:t>
    </dgm:pt>
    <dgm:pt modelId="{E282D739-316C-4C9B-BD45-7895E5F68D87}" type="sibTrans" cxnId="{4CEA4386-C334-4650-823E-C62CCAD78236}">
      <dgm:prSet/>
      <dgm:spPr/>
      <dgm:t>
        <a:bodyPr/>
        <a:lstStyle/>
        <a:p>
          <a:endParaRPr lang="en-US"/>
        </a:p>
      </dgm:t>
    </dgm:pt>
    <dgm:pt modelId="{16F691CE-3F64-451D-8393-5B058B258468}">
      <dgm:prSet/>
      <dgm:spPr/>
      <dgm:t>
        <a:bodyPr/>
        <a:lstStyle/>
        <a:p>
          <a:r>
            <a:rPr lang="en-GB" b="1"/>
            <a:t>Less Configuration</a:t>
          </a:r>
          <a:r>
            <a:rPr lang="en-GB"/>
            <a:t>: Jump straight into coding.</a:t>
          </a:r>
          <a:endParaRPr lang="en-US"/>
        </a:p>
      </dgm:t>
    </dgm:pt>
    <dgm:pt modelId="{D7BDF749-79B3-4B01-A54D-E3F4D6E5CFEF}" type="parTrans" cxnId="{3DCAF6C5-6817-449E-8B72-9EF90375B78F}">
      <dgm:prSet/>
      <dgm:spPr/>
      <dgm:t>
        <a:bodyPr/>
        <a:lstStyle/>
        <a:p>
          <a:endParaRPr lang="en-US"/>
        </a:p>
      </dgm:t>
    </dgm:pt>
    <dgm:pt modelId="{5F7DC888-7668-4F5F-A243-452C535A200C}" type="sibTrans" cxnId="{3DCAF6C5-6817-449E-8B72-9EF90375B78F}">
      <dgm:prSet/>
      <dgm:spPr/>
      <dgm:t>
        <a:bodyPr/>
        <a:lstStyle/>
        <a:p>
          <a:endParaRPr lang="en-US"/>
        </a:p>
      </dgm:t>
    </dgm:pt>
    <dgm:pt modelId="{FD81031B-6986-471F-8BC9-7FAACC8E9FD9}">
      <dgm:prSet/>
      <dgm:spPr/>
      <dgm:t>
        <a:bodyPr/>
        <a:lstStyle/>
        <a:p>
          <a:r>
            <a:rPr lang="en-GB" b="1"/>
            <a:t>Real-World Practices</a:t>
          </a:r>
          <a:r>
            <a:rPr lang="en-GB"/>
            <a:t>: Learn patterns for production apps.</a:t>
          </a:r>
          <a:endParaRPr lang="en-US"/>
        </a:p>
      </dgm:t>
    </dgm:pt>
    <dgm:pt modelId="{EE8362F3-1631-463C-87B9-7A5D09C3D344}" type="parTrans" cxnId="{4D1DFA0F-E2A2-4B34-A1FE-381063595B97}">
      <dgm:prSet/>
      <dgm:spPr/>
      <dgm:t>
        <a:bodyPr/>
        <a:lstStyle/>
        <a:p>
          <a:endParaRPr lang="en-US"/>
        </a:p>
      </dgm:t>
    </dgm:pt>
    <dgm:pt modelId="{2CDC88E5-E5E7-46A9-8DF9-2B080F7313CE}" type="sibTrans" cxnId="{4D1DFA0F-E2A2-4B34-A1FE-381063595B97}">
      <dgm:prSet/>
      <dgm:spPr/>
      <dgm:t>
        <a:bodyPr/>
        <a:lstStyle/>
        <a:p>
          <a:endParaRPr lang="en-US"/>
        </a:p>
      </dgm:t>
    </dgm:pt>
    <dgm:pt modelId="{F2669E44-D949-F047-A3AE-31DE475B2A4A}" type="pres">
      <dgm:prSet presAssocID="{911EEB7C-D7A9-4513-94BC-0BC99592A843}" presName="vert0" presStyleCnt="0">
        <dgm:presLayoutVars>
          <dgm:dir/>
          <dgm:animOne val="branch"/>
          <dgm:animLvl val="lvl"/>
        </dgm:presLayoutVars>
      </dgm:prSet>
      <dgm:spPr/>
    </dgm:pt>
    <dgm:pt modelId="{B1BDA239-9003-F543-86AD-83CD8F34BC53}" type="pres">
      <dgm:prSet presAssocID="{D48F64BF-5905-41FB-9D43-4A212D6C4892}" presName="thickLine" presStyleLbl="alignNode1" presStyleIdx="0" presStyleCnt="7"/>
      <dgm:spPr/>
    </dgm:pt>
    <dgm:pt modelId="{C5C65DDD-C609-FA46-885F-4B65884CA382}" type="pres">
      <dgm:prSet presAssocID="{D48F64BF-5905-41FB-9D43-4A212D6C4892}" presName="horz1" presStyleCnt="0"/>
      <dgm:spPr/>
    </dgm:pt>
    <dgm:pt modelId="{758EDE1E-2CAA-0044-9C2C-E604071C16D9}" type="pres">
      <dgm:prSet presAssocID="{D48F64BF-5905-41FB-9D43-4A212D6C4892}" presName="tx1" presStyleLbl="revTx" presStyleIdx="0" presStyleCnt="7"/>
      <dgm:spPr/>
    </dgm:pt>
    <dgm:pt modelId="{A9FA8930-5C9A-5C42-A165-75C6CE886EE5}" type="pres">
      <dgm:prSet presAssocID="{D48F64BF-5905-41FB-9D43-4A212D6C4892}" presName="vert1" presStyleCnt="0"/>
      <dgm:spPr/>
    </dgm:pt>
    <dgm:pt modelId="{7522C3FD-4195-3649-A4FA-60626DF6720D}" type="pres">
      <dgm:prSet presAssocID="{05EA5648-FD3F-49E6-9DC0-26C4B7996627}" presName="thickLine" presStyleLbl="alignNode1" presStyleIdx="1" presStyleCnt="7"/>
      <dgm:spPr/>
    </dgm:pt>
    <dgm:pt modelId="{97452DB5-10EA-5044-B1A7-C1988739C1D7}" type="pres">
      <dgm:prSet presAssocID="{05EA5648-FD3F-49E6-9DC0-26C4B7996627}" presName="horz1" presStyleCnt="0"/>
      <dgm:spPr/>
    </dgm:pt>
    <dgm:pt modelId="{49E30357-63CF-9842-8A52-72FF993E421D}" type="pres">
      <dgm:prSet presAssocID="{05EA5648-FD3F-49E6-9DC0-26C4B7996627}" presName="tx1" presStyleLbl="revTx" presStyleIdx="1" presStyleCnt="7"/>
      <dgm:spPr/>
    </dgm:pt>
    <dgm:pt modelId="{9690BEEB-495A-6A4E-BDC0-69988A9B679B}" type="pres">
      <dgm:prSet presAssocID="{05EA5648-FD3F-49E6-9DC0-26C4B7996627}" presName="vert1" presStyleCnt="0"/>
      <dgm:spPr/>
    </dgm:pt>
    <dgm:pt modelId="{C4B3F08B-E4E9-8141-B452-8DBCD362FD9B}" type="pres">
      <dgm:prSet presAssocID="{7169AF89-C009-4D74-BCAC-95488F4862C3}" presName="thickLine" presStyleLbl="alignNode1" presStyleIdx="2" presStyleCnt="7"/>
      <dgm:spPr/>
    </dgm:pt>
    <dgm:pt modelId="{2E18DE32-F628-594D-B2CB-750D5D7F583D}" type="pres">
      <dgm:prSet presAssocID="{7169AF89-C009-4D74-BCAC-95488F4862C3}" presName="horz1" presStyleCnt="0"/>
      <dgm:spPr/>
    </dgm:pt>
    <dgm:pt modelId="{CC330583-78CA-EC49-83E4-8B8892EE4AE2}" type="pres">
      <dgm:prSet presAssocID="{7169AF89-C009-4D74-BCAC-95488F4862C3}" presName="tx1" presStyleLbl="revTx" presStyleIdx="2" presStyleCnt="7"/>
      <dgm:spPr/>
    </dgm:pt>
    <dgm:pt modelId="{A2B1A243-C7DB-C74C-AFE9-8E9AC1864E63}" type="pres">
      <dgm:prSet presAssocID="{7169AF89-C009-4D74-BCAC-95488F4862C3}" presName="vert1" presStyleCnt="0"/>
      <dgm:spPr/>
    </dgm:pt>
    <dgm:pt modelId="{CB35009F-B1DC-0B4F-9DDB-35A93A313DE1}" type="pres">
      <dgm:prSet presAssocID="{927DB8C2-E3A6-4C93-B972-B26287520F88}" presName="thickLine" presStyleLbl="alignNode1" presStyleIdx="3" presStyleCnt="7"/>
      <dgm:spPr/>
    </dgm:pt>
    <dgm:pt modelId="{9BD05C09-5BE3-864D-98A2-97B706E7F27B}" type="pres">
      <dgm:prSet presAssocID="{927DB8C2-E3A6-4C93-B972-B26287520F88}" presName="horz1" presStyleCnt="0"/>
      <dgm:spPr/>
    </dgm:pt>
    <dgm:pt modelId="{47C35961-F921-4E46-A272-292753DFCD0A}" type="pres">
      <dgm:prSet presAssocID="{927DB8C2-E3A6-4C93-B972-B26287520F88}" presName="tx1" presStyleLbl="revTx" presStyleIdx="3" presStyleCnt="7"/>
      <dgm:spPr/>
    </dgm:pt>
    <dgm:pt modelId="{E435DD51-2E0C-5D49-9EA1-72708F877781}" type="pres">
      <dgm:prSet presAssocID="{927DB8C2-E3A6-4C93-B972-B26287520F88}" presName="vert1" presStyleCnt="0"/>
      <dgm:spPr/>
    </dgm:pt>
    <dgm:pt modelId="{376D2455-B7FF-1B44-9CD9-C78A09701F4B}" type="pres">
      <dgm:prSet presAssocID="{E917A0FB-C1E1-4D3B-82FC-59CCA839F2C2}" presName="thickLine" presStyleLbl="alignNode1" presStyleIdx="4" presStyleCnt="7"/>
      <dgm:spPr/>
    </dgm:pt>
    <dgm:pt modelId="{D3E2AF5E-16D4-CE4E-B27D-5EB331A5B629}" type="pres">
      <dgm:prSet presAssocID="{E917A0FB-C1E1-4D3B-82FC-59CCA839F2C2}" presName="horz1" presStyleCnt="0"/>
      <dgm:spPr/>
    </dgm:pt>
    <dgm:pt modelId="{603E33B9-0433-A948-8253-471F984732FF}" type="pres">
      <dgm:prSet presAssocID="{E917A0FB-C1E1-4D3B-82FC-59CCA839F2C2}" presName="tx1" presStyleLbl="revTx" presStyleIdx="4" presStyleCnt="7"/>
      <dgm:spPr/>
    </dgm:pt>
    <dgm:pt modelId="{4BE88367-0C30-4547-BAC2-8D9AD7ABCE61}" type="pres">
      <dgm:prSet presAssocID="{E917A0FB-C1E1-4D3B-82FC-59CCA839F2C2}" presName="vert1" presStyleCnt="0"/>
      <dgm:spPr/>
    </dgm:pt>
    <dgm:pt modelId="{06CA934E-FF39-8749-8341-60CCE5A85B39}" type="pres">
      <dgm:prSet presAssocID="{16F691CE-3F64-451D-8393-5B058B258468}" presName="thickLine" presStyleLbl="alignNode1" presStyleIdx="5" presStyleCnt="7"/>
      <dgm:spPr/>
    </dgm:pt>
    <dgm:pt modelId="{2C3DB21A-0BF4-6B4F-8ACA-FA69C1D5B00D}" type="pres">
      <dgm:prSet presAssocID="{16F691CE-3F64-451D-8393-5B058B258468}" presName="horz1" presStyleCnt="0"/>
      <dgm:spPr/>
    </dgm:pt>
    <dgm:pt modelId="{3E400E6E-C9A1-B742-82F4-D34B916954FF}" type="pres">
      <dgm:prSet presAssocID="{16F691CE-3F64-451D-8393-5B058B258468}" presName="tx1" presStyleLbl="revTx" presStyleIdx="5" presStyleCnt="7"/>
      <dgm:spPr/>
    </dgm:pt>
    <dgm:pt modelId="{12C236BA-A0AD-934F-99B5-4D98FD6515BF}" type="pres">
      <dgm:prSet presAssocID="{16F691CE-3F64-451D-8393-5B058B258468}" presName="vert1" presStyleCnt="0"/>
      <dgm:spPr/>
    </dgm:pt>
    <dgm:pt modelId="{98234615-B823-F84B-A80C-418D770BBA3E}" type="pres">
      <dgm:prSet presAssocID="{FD81031B-6986-471F-8BC9-7FAACC8E9FD9}" presName="thickLine" presStyleLbl="alignNode1" presStyleIdx="6" presStyleCnt="7"/>
      <dgm:spPr/>
    </dgm:pt>
    <dgm:pt modelId="{1B1439A0-F32F-5142-A882-68BC89526EB6}" type="pres">
      <dgm:prSet presAssocID="{FD81031B-6986-471F-8BC9-7FAACC8E9FD9}" presName="horz1" presStyleCnt="0"/>
      <dgm:spPr/>
    </dgm:pt>
    <dgm:pt modelId="{FDDEA1E3-68C5-3447-8FB8-CF06353A21B2}" type="pres">
      <dgm:prSet presAssocID="{FD81031B-6986-471F-8BC9-7FAACC8E9FD9}" presName="tx1" presStyleLbl="revTx" presStyleIdx="6" presStyleCnt="7"/>
      <dgm:spPr/>
    </dgm:pt>
    <dgm:pt modelId="{06AA4A1E-61E2-E74F-83D0-733E75C47115}" type="pres">
      <dgm:prSet presAssocID="{FD81031B-6986-471F-8BC9-7FAACC8E9FD9}" presName="vert1" presStyleCnt="0"/>
      <dgm:spPr/>
    </dgm:pt>
  </dgm:ptLst>
  <dgm:cxnLst>
    <dgm:cxn modelId="{64518805-55DD-3745-8E31-3F6262443109}" type="presOf" srcId="{911EEB7C-D7A9-4513-94BC-0BC99592A843}" destId="{F2669E44-D949-F047-A3AE-31DE475B2A4A}" srcOrd="0" destOrd="0" presId="urn:microsoft.com/office/officeart/2008/layout/LinedList"/>
    <dgm:cxn modelId="{4D1DFA0F-E2A2-4B34-A1FE-381063595B97}" srcId="{911EEB7C-D7A9-4513-94BC-0BC99592A843}" destId="{FD81031B-6986-471F-8BC9-7FAACC8E9FD9}" srcOrd="6" destOrd="0" parTransId="{EE8362F3-1631-463C-87B9-7A5D09C3D344}" sibTransId="{2CDC88E5-E5E7-46A9-8DF9-2B080F7313CE}"/>
    <dgm:cxn modelId="{24D6B31F-627C-F942-AA51-B28844FEE555}" type="presOf" srcId="{05EA5648-FD3F-49E6-9DC0-26C4B7996627}" destId="{49E30357-63CF-9842-8A52-72FF993E421D}" srcOrd="0" destOrd="0" presId="urn:microsoft.com/office/officeart/2008/layout/LinedList"/>
    <dgm:cxn modelId="{A4016E20-7CB7-784C-8D9A-F843151A1294}" type="presOf" srcId="{927DB8C2-E3A6-4C93-B972-B26287520F88}" destId="{47C35961-F921-4E46-A272-292753DFCD0A}" srcOrd="0" destOrd="0" presId="urn:microsoft.com/office/officeart/2008/layout/LinedList"/>
    <dgm:cxn modelId="{BD65152B-9856-482D-9274-662159BB84E0}" srcId="{911EEB7C-D7A9-4513-94BC-0BC99592A843}" destId="{7169AF89-C009-4D74-BCAC-95488F4862C3}" srcOrd="2" destOrd="0" parTransId="{57AF2F2C-17D0-492A-88C5-128D9DF46474}" sibTransId="{D58EE5FE-FA10-4009-953C-1F85FC77D52A}"/>
    <dgm:cxn modelId="{84E9B157-6C50-E94A-A367-031CF2EC3884}" type="presOf" srcId="{E917A0FB-C1E1-4D3B-82FC-59CCA839F2C2}" destId="{603E33B9-0433-A948-8253-471F984732FF}" srcOrd="0" destOrd="0" presId="urn:microsoft.com/office/officeart/2008/layout/LinedList"/>
    <dgm:cxn modelId="{8DC1E384-09E6-4A68-8BAF-BB56840EE7A5}" srcId="{911EEB7C-D7A9-4513-94BC-0BC99592A843}" destId="{D48F64BF-5905-41FB-9D43-4A212D6C4892}" srcOrd="0" destOrd="0" parTransId="{BF82F39E-DF15-40B0-AF3E-034D2BE6C2F7}" sibTransId="{2E58BD52-B6C9-4228-B007-B1D2487FFCCA}"/>
    <dgm:cxn modelId="{4CEA4386-C334-4650-823E-C62CCAD78236}" srcId="{911EEB7C-D7A9-4513-94BC-0BC99592A843}" destId="{E917A0FB-C1E1-4D3B-82FC-59CCA839F2C2}" srcOrd="4" destOrd="0" parTransId="{517CA6DB-C533-4C4F-8715-D7497EDC60D2}" sibTransId="{E282D739-316C-4C9B-BD45-7895E5F68D87}"/>
    <dgm:cxn modelId="{68A70C89-6B66-B24D-A45A-59F4F9470C63}" type="presOf" srcId="{7169AF89-C009-4D74-BCAC-95488F4862C3}" destId="{CC330583-78CA-EC49-83E4-8B8892EE4AE2}" srcOrd="0" destOrd="0" presId="urn:microsoft.com/office/officeart/2008/layout/LinedList"/>
    <dgm:cxn modelId="{3D438E9D-FC52-7B44-A78D-995A3C7884F8}" type="presOf" srcId="{D48F64BF-5905-41FB-9D43-4A212D6C4892}" destId="{758EDE1E-2CAA-0044-9C2C-E604071C16D9}" srcOrd="0" destOrd="0" presId="urn:microsoft.com/office/officeart/2008/layout/LinedList"/>
    <dgm:cxn modelId="{0A8759B3-E687-6F48-A05F-95EB345A2EC0}" type="presOf" srcId="{FD81031B-6986-471F-8BC9-7FAACC8E9FD9}" destId="{FDDEA1E3-68C5-3447-8FB8-CF06353A21B2}" srcOrd="0" destOrd="0" presId="urn:microsoft.com/office/officeart/2008/layout/LinedList"/>
    <dgm:cxn modelId="{3DCAF6C5-6817-449E-8B72-9EF90375B78F}" srcId="{911EEB7C-D7A9-4513-94BC-0BC99592A843}" destId="{16F691CE-3F64-451D-8393-5B058B258468}" srcOrd="5" destOrd="0" parTransId="{D7BDF749-79B3-4B01-A54D-E3F4D6E5CFEF}" sibTransId="{5F7DC888-7668-4F5F-A243-452C535A200C}"/>
    <dgm:cxn modelId="{5EADC5D7-6111-A24B-A9BD-79941181B936}" type="presOf" srcId="{16F691CE-3F64-451D-8393-5B058B258468}" destId="{3E400E6E-C9A1-B742-82F4-D34B916954FF}" srcOrd="0" destOrd="0" presId="urn:microsoft.com/office/officeart/2008/layout/LinedList"/>
    <dgm:cxn modelId="{4A2D5BE1-43E0-49FA-A94F-DE89379DC5A2}" srcId="{911EEB7C-D7A9-4513-94BC-0BC99592A843}" destId="{05EA5648-FD3F-49E6-9DC0-26C4B7996627}" srcOrd="1" destOrd="0" parTransId="{CA270258-0FC1-42FC-A851-0264547486EB}" sibTransId="{4EBC782B-E1B5-4085-BC00-CCFEB009387E}"/>
    <dgm:cxn modelId="{B47592E6-9128-4807-814C-31103165351B}" srcId="{911EEB7C-D7A9-4513-94BC-0BC99592A843}" destId="{927DB8C2-E3A6-4C93-B972-B26287520F88}" srcOrd="3" destOrd="0" parTransId="{B4997FC7-6E42-44EB-91C9-C4FE5DE128C0}" sibTransId="{03CFD8BD-3D00-4247-942F-CFACF04E0901}"/>
    <dgm:cxn modelId="{85481262-C543-3D4C-9947-06EFBF6B57DA}" type="presParOf" srcId="{F2669E44-D949-F047-A3AE-31DE475B2A4A}" destId="{B1BDA239-9003-F543-86AD-83CD8F34BC53}" srcOrd="0" destOrd="0" presId="urn:microsoft.com/office/officeart/2008/layout/LinedList"/>
    <dgm:cxn modelId="{9190E764-4EEF-CD43-ADA3-DD12B90A2C33}" type="presParOf" srcId="{F2669E44-D949-F047-A3AE-31DE475B2A4A}" destId="{C5C65DDD-C609-FA46-885F-4B65884CA382}" srcOrd="1" destOrd="0" presId="urn:microsoft.com/office/officeart/2008/layout/LinedList"/>
    <dgm:cxn modelId="{2BB88114-163A-7340-8E5D-BDE0B5C94B9B}" type="presParOf" srcId="{C5C65DDD-C609-FA46-885F-4B65884CA382}" destId="{758EDE1E-2CAA-0044-9C2C-E604071C16D9}" srcOrd="0" destOrd="0" presId="urn:microsoft.com/office/officeart/2008/layout/LinedList"/>
    <dgm:cxn modelId="{6737EE5B-2C5C-9F47-9656-75BE4308CF79}" type="presParOf" srcId="{C5C65DDD-C609-FA46-885F-4B65884CA382}" destId="{A9FA8930-5C9A-5C42-A165-75C6CE886EE5}" srcOrd="1" destOrd="0" presId="urn:microsoft.com/office/officeart/2008/layout/LinedList"/>
    <dgm:cxn modelId="{A39D7C3D-99FA-FD4E-BB79-681C744535D4}" type="presParOf" srcId="{F2669E44-D949-F047-A3AE-31DE475B2A4A}" destId="{7522C3FD-4195-3649-A4FA-60626DF6720D}" srcOrd="2" destOrd="0" presId="urn:microsoft.com/office/officeart/2008/layout/LinedList"/>
    <dgm:cxn modelId="{62A16E91-6DA0-2049-8526-DC46C5D6E0E1}" type="presParOf" srcId="{F2669E44-D949-F047-A3AE-31DE475B2A4A}" destId="{97452DB5-10EA-5044-B1A7-C1988739C1D7}" srcOrd="3" destOrd="0" presId="urn:microsoft.com/office/officeart/2008/layout/LinedList"/>
    <dgm:cxn modelId="{48CFE69B-888E-E749-8DAC-E4CADE302570}" type="presParOf" srcId="{97452DB5-10EA-5044-B1A7-C1988739C1D7}" destId="{49E30357-63CF-9842-8A52-72FF993E421D}" srcOrd="0" destOrd="0" presId="urn:microsoft.com/office/officeart/2008/layout/LinedList"/>
    <dgm:cxn modelId="{66E9A2E2-D2AA-FA40-A373-CD4AE82D333B}" type="presParOf" srcId="{97452DB5-10EA-5044-B1A7-C1988739C1D7}" destId="{9690BEEB-495A-6A4E-BDC0-69988A9B679B}" srcOrd="1" destOrd="0" presId="urn:microsoft.com/office/officeart/2008/layout/LinedList"/>
    <dgm:cxn modelId="{B52ADCAB-6F54-F741-A42B-70FA886723AE}" type="presParOf" srcId="{F2669E44-D949-F047-A3AE-31DE475B2A4A}" destId="{C4B3F08B-E4E9-8141-B452-8DBCD362FD9B}" srcOrd="4" destOrd="0" presId="urn:microsoft.com/office/officeart/2008/layout/LinedList"/>
    <dgm:cxn modelId="{076A551B-84D8-444D-8DB8-AA4326728758}" type="presParOf" srcId="{F2669E44-D949-F047-A3AE-31DE475B2A4A}" destId="{2E18DE32-F628-594D-B2CB-750D5D7F583D}" srcOrd="5" destOrd="0" presId="urn:microsoft.com/office/officeart/2008/layout/LinedList"/>
    <dgm:cxn modelId="{27C68504-54C8-3F4D-BC81-43799034EF0D}" type="presParOf" srcId="{2E18DE32-F628-594D-B2CB-750D5D7F583D}" destId="{CC330583-78CA-EC49-83E4-8B8892EE4AE2}" srcOrd="0" destOrd="0" presId="urn:microsoft.com/office/officeart/2008/layout/LinedList"/>
    <dgm:cxn modelId="{CBAB5B1E-29F9-D64B-97EC-2124A5039141}" type="presParOf" srcId="{2E18DE32-F628-594D-B2CB-750D5D7F583D}" destId="{A2B1A243-C7DB-C74C-AFE9-8E9AC1864E63}" srcOrd="1" destOrd="0" presId="urn:microsoft.com/office/officeart/2008/layout/LinedList"/>
    <dgm:cxn modelId="{6EB93C8F-0CB7-9F47-BE2F-E75740D0DA04}" type="presParOf" srcId="{F2669E44-D949-F047-A3AE-31DE475B2A4A}" destId="{CB35009F-B1DC-0B4F-9DDB-35A93A313DE1}" srcOrd="6" destOrd="0" presId="urn:microsoft.com/office/officeart/2008/layout/LinedList"/>
    <dgm:cxn modelId="{F56420D5-3AEF-044F-87A5-B335FD3BD437}" type="presParOf" srcId="{F2669E44-D949-F047-A3AE-31DE475B2A4A}" destId="{9BD05C09-5BE3-864D-98A2-97B706E7F27B}" srcOrd="7" destOrd="0" presId="urn:microsoft.com/office/officeart/2008/layout/LinedList"/>
    <dgm:cxn modelId="{73504A97-2DCA-D146-B65F-B9CE0EBB2DA3}" type="presParOf" srcId="{9BD05C09-5BE3-864D-98A2-97B706E7F27B}" destId="{47C35961-F921-4E46-A272-292753DFCD0A}" srcOrd="0" destOrd="0" presId="urn:microsoft.com/office/officeart/2008/layout/LinedList"/>
    <dgm:cxn modelId="{0A05A983-BAEF-E74F-ADB1-03D23DC3A225}" type="presParOf" srcId="{9BD05C09-5BE3-864D-98A2-97B706E7F27B}" destId="{E435DD51-2E0C-5D49-9EA1-72708F877781}" srcOrd="1" destOrd="0" presId="urn:microsoft.com/office/officeart/2008/layout/LinedList"/>
    <dgm:cxn modelId="{CA386518-098D-DD48-B680-C2E1434D04D7}" type="presParOf" srcId="{F2669E44-D949-F047-A3AE-31DE475B2A4A}" destId="{376D2455-B7FF-1B44-9CD9-C78A09701F4B}" srcOrd="8" destOrd="0" presId="urn:microsoft.com/office/officeart/2008/layout/LinedList"/>
    <dgm:cxn modelId="{538CAE68-F52D-2E47-89A0-C409D8BBF7DE}" type="presParOf" srcId="{F2669E44-D949-F047-A3AE-31DE475B2A4A}" destId="{D3E2AF5E-16D4-CE4E-B27D-5EB331A5B629}" srcOrd="9" destOrd="0" presId="urn:microsoft.com/office/officeart/2008/layout/LinedList"/>
    <dgm:cxn modelId="{0C0EABA5-608E-E14F-ABF4-72E4974B00DB}" type="presParOf" srcId="{D3E2AF5E-16D4-CE4E-B27D-5EB331A5B629}" destId="{603E33B9-0433-A948-8253-471F984732FF}" srcOrd="0" destOrd="0" presId="urn:microsoft.com/office/officeart/2008/layout/LinedList"/>
    <dgm:cxn modelId="{913B00F4-896F-434A-981A-C4BBC7CD7F4B}" type="presParOf" srcId="{D3E2AF5E-16D4-CE4E-B27D-5EB331A5B629}" destId="{4BE88367-0C30-4547-BAC2-8D9AD7ABCE61}" srcOrd="1" destOrd="0" presId="urn:microsoft.com/office/officeart/2008/layout/LinedList"/>
    <dgm:cxn modelId="{D4FFBF20-7C58-7B46-A0AC-A312242AE651}" type="presParOf" srcId="{F2669E44-D949-F047-A3AE-31DE475B2A4A}" destId="{06CA934E-FF39-8749-8341-60CCE5A85B39}" srcOrd="10" destOrd="0" presId="urn:microsoft.com/office/officeart/2008/layout/LinedList"/>
    <dgm:cxn modelId="{49118521-BC55-EC42-A5C4-5388CC9043FE}" type="presParOf" srcId="{F2669E44-D949-F047-A3AE-31DE475B2A4A}" destId="{2C3DB21A-0BF4-6B4F-8ACA-FA69C1D5B00D}" srcOrd="11" destOrd="0" presId="urn:microsoft.com/office/officeart/2008/layout/LinedList"/>
    <dgm:cxn modelId="{853BBE41-12C3-6C4F-8130-E5FEC781A21A}" type="presParOf" srcId="{2C3DB21A-0BF4-6B4F-8ACA-FA69C1D5B00D}" destId="{3E400E6E-C9A1-B742-82F4-D34B916954FF}" srcOrd="0" destOrd="0" presId="urn:microsoft.com/office/officeart/2008/layout/LinedList"/>
    <dgm:cxn modelId="{FB5688F4-CDC3-6F46-BDEB-A7F4D4B619CF}" type="presParOf" srcId="{2C3DB21A-0BF4-6B4F-8ACA-FA69C1D5B00D}" destId="{12C236BA-A0AD-934F-99B5-4D98FD6515BF}" srcOrd="1" destOrd="0" presId="urn:microsoft.com/office/officeart/2008/layout/LinedList"/>
    <dgm:cxn modelId="{45E87125-D9F0-8843-9C72-387A75D6B6FE}" type="presParOf" srcId="{F2669E44-D949-F047-A3AE-31DE475B2A4A}" destId="{98234615-B823-F84B-A80C-418D770BBA3E}" srcOrd="12" destOrd="0" presId="urn:microsoft.com/office/officeart/2008/layout/LinedList"/>
    <dgm:cxn modelId="{D4344DF2-2D66-594E-AA5B-5C8A4906833D}" type="presParOf" srcId="{F2669E44-D949-F047-A3AE-31DE475B2A4A}" destId="{1B1439A0-F32F-5142-A882-68BC89526EB6}" srcOrd="13" destOrd="0" presId="urn:microsoft.com/office/officeart/2008/layout/LinedList"/>
    <dgm:cxn modelId="{9EA2DBA8-75CB-B347-BFD7-CDE5FABCEB96}" type="presParOf" srcId="{1B1439A0-F32F-5142-A882-68BC89526EB6}" destId="{FDDEA1E3-68C5-3447-8FB8-CF06353A21B2}" srcOrd="0" destOrd="0" presId="urn:microsoft.com/office/officeart/2008/layout/LinedList"/>
    <dgm:cxn modelId="{7211AC37-7444-A74F-8FC4-1A7E618CA8B7}" type="presParOf" srcId="{1B1439A0-F32F-5142-A882-68BC89526EB6}" destId="{06AA4A1E-61E2-E74F-83D0-733E75C4711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3516D3-2395-4C76-8F0B-ACEBFDA670C6}"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CF7265C-0EBB-441C-B7EB-9F671FCF0C75}">
      <dgm:prSet/>
      <dgm:spPr/>
      <dgm:t>
        <a:bodyPr/>
        <a:lstStyle/>
        <a:p>
          <a:r>
            <a:rPr lang="en-GB" b="1"/>
            <a:t>Database Migration</a:t>
          </a:r>
          <a:r>
            <a:rPr lang="en-GB"/>
            <a:t>: Handling schema changes and versioning smoothly, with minimal disruption to data.</a:t>
          </a:r>
          <a:endParaRPr lang="en-US"/>
        </a:p>
      </dgm:t>
    </dgm:pt>
    <dgm:pt modelId="{E8F6CE20-6224-4B47-A78F-DD7B58958F0A}" type="parTrans" cxnId="{A61255A6-2180-43EE-9976-250F9C078327}">
      <dgm:prSet/>
      <dgm:spPr/>
      <dgm:t>
        <a:bodyPr/>
        <a:lstStyle/>
        <a:p>
          <a:endParaRPr lang="en-US"/>
        </a:p>
      </dgm:t>
    </dgm:pt>
    <dgm:pt modelId="{F7E226F6-963B-48DA-96E7-9FCB8F44421B}" type="sibTrans" cxnId="{A61255A6-2180-43EE-9976-250F9C078327}">
      <dgm:prSet/>
      <dgm:spPr/>
      <dgm:t>
        <a:bodyPr/>
        <a:lstStyle/>
        <a:p>
          <a:endParaRPr lang="en-US"/>
        </a:p>
      </dgm:t>
    </dgm:pt>
    <dgm:pt modelId="{90A1CA34-53B8-4675-9F5A-9662485F59F5}">
      <dgm:prSet/>
      <dgm:spPr/>
      <dgm:t>
        <a:bodyPr/>
        <a:lstStyle/>
        <a:p>
          <a:r>
            <a:rPr lang="en-GB" b="1"/>
            <a:t>Security Essentials</a:t>
          </a:r>
          <a:r>
            <a:rPr lang="en-GB"/>
            <a:t>: Practical guidance on securing APIs, handling authentication, and managing sensitive data.</a:t>
          </a:r>
          <a:endParaRPr lang="en-US"/>
        </a:p>
      </dgm:t>
    </dgm:pt>
    <dgm:pt modelId="{E91CCFEE-8197-4BB0-82B1-81FE424A2657}" type="parTrans" cxnId="{F7DC2F01-E69D-4E62-BA08-9B4DD647B37D}">
      <dgm:prSet/>
      <dgm:spPr/>
      <dgm:t>
        <a:bodyPr/>
        <a:lstStyle/>
        <a:p>
          <a:endParaRPr lang="en-US"/>
        </a:p>
      </dgm:t>
    </dgm:pt>
    <dgm:pt modelId="{E645B57A-A415-4400-A9D3-FF041947A395}" type="sibTrans" cxnId="{F7DC2F01-E69D-4E62-BA08-9B4DD647B37D}">
      <dgm:prSet/>
      <dgm:spPr/>
      <dgm:t>
        <a:bodyPr/>
        <a:lstStyle/>
        <a:p>
          <a:endParaRPr lang="en-US"/>
        </a:p>
      </dgm:t>
    </dgm:pt>
    <dgm:pt modelId="{576EA66F-5A39-43A2-AEF4-40A26AD28572}">
      <dgm:prSet/>
      <dgm:spPr/>
      <dgm:t>
        <a:bodyPr/>
        <a:lstStyle/>
        <a:p>
          <a:r>
            <a:rPr lang="en-GB" b="1"/>
            <a:t>Performance Optimization</a:t>
          </a:r>
          <a:r>
            <a:rPr lang="en-GB"/>
            <a:t>: Techniques for profiling, optimizing queries, and improving overall app speed.</a:t>
          </a:r>
          <a:endParaRPr lang="en-US"/>
        </a:p>
      </dgm:t>
    </dgm:pt>
    <dgm:pt modelId="{9F963522-4BE9-4142-9D10-10D59E899AC8}" type="parTrans" cxnId="{5048319A-E0C4-4EB8-8DDD-7C8462EDBA11}">
      <dgm:prSet/>
      <dgm:spPr/>
      <dgm:t>
        <a:bodyPr/>
        <a:lstStyle/>
        <a:p>
          <a:endParaRPr lang="en-US"/>
        </a:p>
      </dgm:t>
    </dgm:pt>
    <dgm:pt modelId="{EEACC899-5A6C-43B0-9C4E-6FC44F91BCE4}" type="sibTrans" cxnId="{5048319A-E0C4-4EB8-8DDD-7C8462EDBA11}">
      <dgm:prSet/>
      <dgm:spPr/>
      <dgm:t>
        <a:bodyPr/>
        <a:lstStyle/>
        <a:p>
          <a:endParaRPr lang="en-US"/>
        </a:p>
      </dgm:t>
    </dgm:pt>
    <dgm:pt modelId="{504E8EB1-51D5-43E8-82A8-209FCD17AE81}">
      <dgm:prSet/>
      <dgm:spPr/>
      <dgm:t>
        <a:bodyPr/>
        <a:lstStyle/>
        <a:p>
          <a:r>
            <a:rPr lang="en-GB" b="1"/>
            <a:t>Logging and Monitoring</a:t>
          </a:r>
          <a:r>
            <a:rPr lang="en-GB"/>
            <a:t>: Setting up meaningful logging and monitoring to track application health and performance.</a:t>
          </a:r>
          <a:endParaRPr lang="en-US"/>
        </a:p>
      </dgm:t>
    </dgm:pt>
    <dgm:pt modelId="{835E76F6-D676-49C3-8BF5-DC948A693D3D}" type="parTrans" cxnId="{6481E374-5DF0-4387-B091-310BC44575CB}">
      <dgm:prSet/>
      <dgm:spPr/>
      <dgm:t>
        <a:bodyPr/>
        <a:lstStyle/>
        <a:p>
          <a:endParaRPr lang="en-US"/>
        </a:p>
      </dgm:t>
    </dgm:pt>
    <dgm:pt modelId="{8BC7F294-5E33-4E99-ACDE-D808F6EF95F5}" type="sibTrans" cxnId="{6481E374-5DF0-4387-B091-310BC44575CB}">
      <dgm:prSet/>
      <dgm:spPr/>
      <dgm:t>
        <a:bodyPr/>
        <a:lstStyle/>
        <a:p>
          <a:endParaRPr lang="en-US"/>
        </a:p>
      </dgm:t>
    </dgm:pt>
    <dgm:pt modelId="{2DBD3292-820D-4348-BEF4-36670D683654}">
      <dgm:prSet/>
      <dgm:spPr/>
      <dgm:t>
        <a:bodyPr/>
        <a:lstStyle/>
        <a:p>
          <a:r>
            <a:rPr lang="en-GB" b="1"/>
            <a:t>Integration with Third-Party Services</a:t>
          </a:r>
          <a:r>
            <a:rPr lang="en-GB"/>
            <a:t>: How to handle social logins, payment gateways, and other external APIs.</a:t>
          </a:r>
          <a:endParaRPr lang="en-US"/>
        </a:p>
      </dgm:t>
    </dgm:pt>
    <dgm:pt modelId="{3F034BC9-9608-4E0A-AE2D-8CA34A204CCC}" type="parTrans" cxnId="{AB3E1372-A24A-4780-A831-FC9D6DA97A48}">
      <dgm:prSet/>
      <dgm:spPr/>
      <dgm:t>
        <a:bodyPr/>
        <a:lstStyle/>
        <a:p>
          <a:endParaRPr lang="en-US"/>
        </a:p>
      </dgm:t>
    </dgm:pt>
    <dgm:pt modelId="{848FA651-C65E-4CD4-AFD9-BAF4C0A66323}" type="sibTrans" cxnId="{AB3E1372-A24A-4780-A831-FC9D6DA97A48}">
      <dgm:prSet/>
      <dgm:spPr/>
      <dgm:t>
        <a:bodyPr/>
        <a:lstStyle/>
        <a:p>
          <a:endParaRPr lang="en-US"/>
        </a:p>
      </dgm:t>
    </dgm:pt>
    <dgm:pt modelId="{A158D380-3EC4-40E3-8DA5-FCCD62B1ABF5}">
      <dgm:prSet/>
      <dgm:spPr/>
      <dgm:t>
        <a:bodyPr/>
        <a:lstStyle/>
        <a:p>
          <a:r>
            <a:rPr lang="en-GB" b="1"/>
            <a:t>Scaling Strategies</a:t>
          </a:r>
          <a:r>
            <a:rPr lang="en-GB"/>
            <a:t>: Techniques to handle increased load as applications grow, from caching to load balancing.</a:t>
          </a:r>
          <a:endParaRPr lang="en-US"/>
        </a:p>
      </dgm:t>
    </dgm:pt>
    <dgm:pt modelId="{EC660FEE-74BF-450C-A5FF-2CBF6567009E}" type="parTrans" cxnId="{09FB4799-11DB-458B-8EE0-D2719512C232}">
      <dgm:prSet/>
      <dgm:spPr/>
      <dgm:t>
        <a:bodyPr/>
        <a:lstStyle/>
        <a:p>
          <a:endParaRPr lang="en-US"/>
        </a:p>
      </dgm:t>
    </dgm:pt>
    <dgm:pt modelId="{3D59C643-3288-4052-B8CF-F25B4D956B28}" type="sibTrans" cxnId="{09FB4799-11DB-458B-8EE0-D2719512C232}">
      <dgm:prSet/>
      <dgm:spPr/>
      <dgm:t>
        <a:bodyPr/>
        <a:lstStyle/>
        <a:p>
          <a:endParaRPr lang="en-US"/>
        </a:p>
      </dgm:t>
    </dgm:pt>
    <dgm:pt modelId="{6DBF7D36-1F75-4CD0-AC14-BA62CF5A00C6}" type="pres">
      <dgm:prSet presAssocID="{9A3516D3-2395-4C76-8F0B-ACEBFDA670C6}" presName="root" presStyleCnt="0">
        <dgm:presLayoutVars>
          <dgm:dir/>
          <dgm:resizeHandles val="exact"/>
        </dgm:presLayoutVars>
      </dgm:prSet>
      <dgm:spPr/>
    </dgm:pt>
    <dgm:pt modelId="{00D87CF9-8F32-423A-B3EB-BE1817C59DE5}" type="pres">
      <dgm:prSet presAssocID="{2CF7265C-0EBB-441C-B7EB-9F671FCF0C75}" presName="compNode" presStyleCnt="0"/>
      <dgm:spPr/>
    </dgm:pt>
    <dgm:pt modelId="{B258BD2E-28D6-4D91-AC95-0AF3D6FE8292}" type="pres">
      <dgm:prSet presAssocID="{2CF7265C-0EBB-441C-B7EB-9F671FCF0C75}" presName="bgRect" presStyleLbl="bgShp" presStyleIdx="0" presStyleCnt="6"/>
      <dgm:spPr/>
    </dgm:pt>
    <dgm:pt modelId="{6DDABE2B-8F70-4ED7-B2D4-5F0EE40029AC}" type="pres">
      <dgm:prSet presAssocID="{2CF7265C-0EBB-441C-B7EB-9F671FCF0C7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37288112-BE4A-4B51-83BA-2BD5C7117667}" type="pres">
      <dgm:prSet presAssocID="{2CF7265C-0EBB-441C-B7EB-9F671FCF0C75}" presName="spaceRect" presStyleCnt="0"/>
      <dgm:spPr/>
    </dgm:pt>
    <dgm:pt modelId="{E6E91D49-6F58-40D8-86B0-7BF287FB07E0}" type="pres">
      <dgm:prSet presAssocID="{2CF7265C-0EBB-441C-B7EB-9F671FCF0C75}" presName="parTx" presStyleLbl="revTx" presStyleIdx="0" presStyleCnt="6">
        <dgm:presLayoutVars>
          <dgm:chMax val="0"/>
          <dgm:chPref val="0"/>
        </dgm:presLayoutVars>
      </dgm:prSet>
      <dgm:spPr/>
    </dgm:pt>
    <dgm:pt modelId="{EFD499A2-1510-49AC-B9AB-AF873E9B62B4}" type="pres">
      <dgm:prSet presAssocID="{F7E226F6-963B-48DA-96E7-9FCB8F44421B}" presName="sibTrans" presStyleCnt="0"/>
      <dgm:spPr/>
    </dgm:pt>
    <dgm:pt modelId="{B96C9CBB-FE05-4408-A13B-C9B299DC8A37}" type="pres">
      <dgm:prSet presAssocID="{90A1CA34-53B8-4675-9F5A-9662485F59F5}" presName="compNode" presStyleCnt="0"/>
      <dgm:spPr/>
    </dgm:pt>
    <dgm:pt modelId="{A6B6E1B9-BC66-45AF-B47A-BF8BC4E66647}" type="pres">
      <dgm:prSet presAssocID="{90A1CA34-53B8-4675-9F5A-9662485F59F5}" presName="bgRect" presStyleLbl="bgShp" presStyleIdx="1" presStyleCnt="6"/>
      <dgm:spPr/>
    </dgm:pt>
    <dgm:pt modelId="{8B2BFD69-9C4F-4F49-B277-4A432F47D75E}" type="pres">
      <dgm:prSet presAssocID="{90A1CA34-53B8-4675-9F5A-9662485F59F5}"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mployee Badge"/>
        </a:ext>
      </dgm:extLst>
    </dgm:pt>
    <dgm:pt modelId="{9AE6CDAF-B513-41BD-B012-FE02F041BF36}" type="pres">
      <dgm:prSet presAssocID="{90A1CA34-53B8-4675-9F5A-9662485F59F5}" presName="spaceRect" presStyleCnt="0"/>
      <dgm:spPr/>
    </dgm:pt>
    <dgm:pt modelId="{2BCC8BC5-C7C8-4A90-AB21-D8935E6E7B88}" type="pres">
      <dgm:prSet presAssocID="{90A1CA34-53B8-4675-9F5A-9662485F59F5}" presName="parTx" presStyleLbl="revTx" presStyleIdx="1" presStyleCnt="6">
        <dgm:presLayoutVars>
          <dgm:chMax val="0"/>
          <dgm:chPref val="0"/>
        </dgm:presLayoutVars>
      </dgm:prSet>
      <dgm:spPr/>
    </dgm:pt>
    <dgm:pt modelId="{A572E0E8-E7B8-4E32-8EFA-EB5C84373F91}" type="pres">
      <dgm:prSet presAssocID="{E645B57A-A415-4400-A9D3-FF041947A395}" presName="sibTrans" presStyleCnt="0"/>
      <dgm:spPr/>
    </dgm:pt>
    <dgm:pt modelId="{3390269D-AE4A-4916-9AD5-0FD700FDF5C2}" type="pres">
      <dgm:prSet presAssocID="{576EA66F-5A39-43A2-AEF4-40A26AD28572}" presName="compNode" presStyleCnt="0"/>
      <dgm:spPr/>
    </dgm:pt>
    <dgm:pt modelId="{E8A6996E-D769-486E-B144-D6C1FE9D1EAD}" type="pres">
      <dgm:prSet presAssocID="{576EA66F-5A39-43A2-AEF4-40A26AD28572}" presName="bgRect" presStyleLbl="bgShp" presStyleIdx="2" presStyleCnt="6"/>
      <dgm:spPr/>
    </dgm:pt>
    <dgm:pt modelId="{82B70549-EA7A-414A-9C33-936F844AC1A1}" type="pres">
      <dgm:prSet presAssocID="{576EA66F-5A39-43A2-AEF4-40A26AD28572}"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5ABB8D55-8908-417D-9002-339453CC40A4}" type="pres">
      <dgm:prSet presAssocID="{576EA66F-5A39-43A2-AEF4-40A26AD28572}" presName="spaceRect" presStyleCnt="0"/>
      <dgm:spPr/>
    </dgm:pt>
    <dgm:pt modelId="{88A492E7-C889-42FB-A815-47C919FDE95B}" type="pres">
      <dgm:prSet presAssocID="{576EA66F-5A39-43A2-AEF4-40A26AD28572}" presName="parTx" presStyleLbl="revTx" presStyleIdx="2" presStyleCnt="6">
        <dgm:presLayoutVars>
          <dgm:chMax val="0"/>
          <dgm:chPref val="0"/>
        </dgm:presLayoutVars>
      </dgm:prSet>
      <dgm:spPr/>
    </dgm:pt>
    <dgm:pt modelId="{7542DF1D-E146-4CB3-9937-D0FE4F2F1966}" type="pres">
      <dgm:prSet presAssocID="{EEACC899-5A6C-43B0-9C4E-6FC44F91BCE4}" presName="sibTrans" presStyleCnt="0"/>
      <dgm:spPr/>
    </dgm:pt>
    <dgm:pt modelId="{3E8D7D0A-B0B4-4E67-8DC0-1F77C69FCD97}" type="pres">
      <dgm:prSet presAssocID="{504E8EB1-51D5-43E8-82A8-209FCD17AE81}" presName="compNode" presStyleCnt="0"/>
      <dgm:spPr/>
    </dgm:pt>
    <dgm:pt modelId="{3DE56DA5-287D-4277-BF28-E265725AD63D}" type="pres">
      <dgm:prSet presAssocID="{504E8EB1-51D5-43E8-82A8-209FCD17AE81}" presName="bgRect" presStyleLbl="bgShp" presStyleIdx="3" presStyleCnt="6"/>
      <dgm:spPr/>
    </dgm:pt>
    <dgm:pt modelId="{DEB05D69-B0F2-4AF2-841C-FF48701AAD50}" type="pres">
      <dgm:prSet presAssocID="{504E8EB1-51D5-43E8-82A8-209FCD17AE81}"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No Smoking"/>
        </a:ext>
      </dgm:extLst>
    </dgm:pt>
    <dgm:pt modelId="{C33343A8-F2D6-4EB4-BCAC-BF5E107EED46}" type="pres">
      <dgm:prSet presAssocID="{504E8EB1-51D5-43E8-82A8-209FCD17AE81}" presName="spaceRect" presStyleCnt="0"/>
      <dgm:spPr/>
    </dgm:pt>
    <dgm:pt modelId="{4C7FE67A-1E44-466F-A331-FD823139FC4C}" type="pres">
      <dgm:prSet presAssocID="{504E8EB1-51D5-43E8-82A8-209FCD17AE81}" presName="parTx" presStyleLbl="revTx" presStyleIdx="3" presStyleCnt="6">
        <dgm:presLayoutVars>
          <dgm:chMax val="0"/>
          <dgm:chPref val="0"/>
        </dgm:presLayoutVars>
      </dgm:prSet>
      <dgm:spPr/>
    </dgm:pt>
    <dgm:pt modelId="{5F226F08-2203-4FA8-BFCD-D0B0C0F2E0A5}" type="pres">
      <dgm:prSet presAssocID="{8BC7F294-5E33-4E99-ACDE-D808F6EF95F5}" presName="sibTrans" presStyleCnt="0"/>
      <dgm:spPr/>
    </dgm:pt>
    <dgm:pt modelId="{E5AF58BA-EEC1-4726-9E78-61A75FFBB537}" type="pres">
      <dgm:prSet presAssocID="{2DBD3292-820D-4348-BEF4-36670D683654}" presName="compNode" presStyleCnt="0"/>
      <dgm:spPr/>
    </dgm:pt>
    <dgm:pt modelId="{19A19A4F-AC58-4078-ADD6-9A0ACC4E61CE}" type="pres">
      <dgm:prSet presAssocID="{2DBD3292-820D-4348-BEF4-36670D683654}" presName="bgRect" presStyleLbl="bgShp" presStyleIdx="4" presStyleCnt="6"/>
      <dgm:spPr/>
    </dgm:pt>
    <dgm:pt modelId="{596186C8-B7E5-4F41-9C5C-14EADB4E8DDA}" type="pres">
      <dgm:prSet presAssocID="{2DBD3292-820D-4348-BEF4-36670D68365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erver"/>
        </a:ext>
      </dgm:extLst>
    </dgm:pt>
    <dgm:pt modelId="{FDCEF7D3-9947-4D99-9A0C-1F148B1285EF}" type="pres">
      <dgm:prSet presAssocID="{2DBD3292-820D-4348-BEF4-36670D683654}" presName="spaceRect" presStyleCnt="0"/>
      <dgm:spPr/>
    </dgm:pt>
    <dgm:pt modelId="{89128D49-FE7F-41BA-83A0-890273DF7190}" type="pres">
      <dgm:prSet presAssocID="{2DBD3292-820D-4348-BEF4-36670D683654}" presName="parTx" presStyleLbl="revTx" presStyleIdx="4" presStyleCnt="6">
        <dgm:presLayoutVars>
          <dgm:chMax val="0"/>
          <dgm:chPref val="0"/>
        </dgm:presLayoutVars>
      </dgm:prSet>
      <dgm:spPr/>
    </dgm:pt>
    <dgm:pt modelId="{14C15D26-EC36-4C58-9B83-6D763AE0F007}" type="pres">
      <dgm:prSet presAssocID="{848FA651-C65E-4CD4-AFD9-BAF4C0A66323}" presName="sibTrans" presStyleCnt="0"/>
      <dgm:spPr/>
    </dgm:pt>
    <dgm:pt modelId="{46AA5189-639A-4AB8-B8EC-6B72A50324FA}" type="pres">
      <dgm:prSet presAssocID="{A158D380-3EC4-40E3-8DA5-FCCD62B1ABF5}" presName="compNode" presStyleCnt="0"/>
      <dgm:spPr/>
    </dgm:pt>
    <dgm:pt modelId="{0E9EAC2A-BD57-4B22-876C-DED8A618342B}" type="pres">
      <dgm:prSet presAssocID="{A158D380-3EC4-40E3-8DA5-FCCD62B1ABF5}" presName="bgRect" presStyleLbl="bgShp" presStyleIdx="5" presStyleCnt="6"/>
      <dgm:spPr/>
    </dgm:pt>
    <dgm:pt modelId="{FC257F7A-3259-47CE-9AEC-F087076E365F}" type="pres">
      <dgm:prSet presAssocID="{A158D380-3EC4-40E3-8DA5-FCCD62B1ABF5}"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Flowchart"/>
        </a:ext>
      </dgm:extLst>
    </dgm:pt>
    <dgm:pt modelId="{CE3B9DD8-EA1B-4672-9BE8-1ADE86300CBF}" type="pres">
      <dgm:prSet presAssocID="{A158D380-3EC4-40E3-8DA5-FCCD62B1ABF5}" presName="spaceRect" presStyleCnt="0"/>
      <dgm:spPr/>
    </dgm:pt>
    <dgm:pt modelId="{C96DCE1A-4378-46F9-BC72-A99D04BABB41}" type="pres">
      <dgm:prSet presAssocID="{A158D380-3EC4-40E3-8DA5-FCCD62B1ABF5}" presName="parTx" presStyleLbl="revTx" presStyleIdx="5" presStyleCnt="6">
        <dgm:presLayoutVars>
          <dgm:chMax val="0"/>
          <dgm:chPref val="0"/>
        </dgm:presLayoutVars>
      </dgm:prSet>
      <dgm:spPr/>
    </dgm:pt>
  </dgm:ptLst>
  <dgm:cxnLst>
    <dgm:cxn modelId="{F7DC2F01-E69D-4E62-BA08-9B4DD647B37D}" srcId="{9A3516D3-2395-4C76-8F0B-ACEBFDA670C6}" destId="{90A1CA34-53B8-4675-9F5A-9662485F59F5}" srcOrd="1" destOrd="0" parTransId="{E91CCFEE-8197-4BB0-82B1-81FE424A2657}" sibTransId="{E645B57A-A415-4400-A9D3-FF041947A395}"/>
    <dgm:cxn modelId="{790EE529-27D3-4C79-9F82-93300BBCFB5D}" type="presOf" srcId="{A158D380-3EC4-40E3-8DA5-FCCD62B1ABF5}" destId="{C96DCE1A-4378-46F9-BC72-A99D04BABB41}" srcOrd="0" destOrd="0" presId="urn:microsoft.com/office/officeart/2018/2/layout/IconVerticalSolidList"/>
    <dgm:cxn modelId="{BB866141-B3BD-4172-B1A3-900BF9FB954F}" type="presOf" srcId="{9A3516D3-2395-4C76-8F0B-ACEBFDA670C6}" destId="{6DBF7D36-1F75-4CD0-AC14-BA62CF5A00C6}" srcOrd="0" destOrd="0" presId="urn:microsoft.com/office/officeart/2018/2/layout/IconVerticalSolidList"/>
    <dgm:cxn modelId="{378D4451-AF17-4558-A405-9932669BE780}" type="presOf" srcId="{576EA66F-5A39-43A2-AEF4-40A26AD28572}" destId="{88A492E7-C889-42FB-A815-47C919FDE95B}" srcOrd="0" destOrd="0" presId="urn:microsoft.com/office/officeart/2018/2/layout/IconVerticalSolidList"/>
    <dgm:cxn modelId="{A07EBE5B-38D4-43B7-9271-DD3CAC455463}" type="presOf" srcId="{2CF7265C-0EBB-441C-B7EB-9F671FCF0C75}" destId="{E6E91D49-6F58-40D8-86B0-7BF287FB07E0}" srcOrd="0" destOrd="0" presId="urn:microsoft.com/office/officeart/2018/2/layout/IconVerticalSolidList"/>
    <dgm:cxn modelId="{AB3E1372-A24A-4780-A831-FC9D6DA97A48}" srcId="{9A3516D3-2395-4C76-8F0B-ACEBFDA670C6}" destId="{2DBD3292-820D-4348-BEF4-36670D683654}" srcOrd="4" destOrd="0" parTransId="{3F034BC9-9608-4E0A-AE2D-8CA34A204CCC}" sibTransId="{848FA651-C65E-4CD4-AFD9-BAF4C0A66323}"/>
    <dgm:cxn modelId="{6481E374-5DF0-4387-B091-310BC44575CB}" srcId="{9A3516D3-2395-4C76-8F0B-ACEBFDA670C6}" destId="{504E8EB1-51D5-43E8-82A8-209FCD17AE81}" srcOrd="3" destOrd="0" parTransId="{835E76F6-D676-49C3-8BF5-DC948A693D3D}" sibTransId="{8BC7F294-5E33-4E99-ACDE-D808F6EF95F5}"/>
    <dgm:cxn modelId="{738D5791-CB42-43B0-AC7E-B9115A32759E}" type="presOf" srcId="{504E8EB1-51D5-43E8-82A8-209FCD17AE81}" destId="{4C7FE67A-1E44-466F-A331-FD823139FC4C}" srcOrd="0" destOrd="0" presId="urn:microsoft.com/office/officeart/2018/2/layout/IconVerticalSolidList"/>
    <dgm:cxn modelId="{37F79598-CF4F-4217-80B6-48A791DE2A77}" type="presOf" srcId="{2DBD3292-820D-4348-BEF4-36670D683654}" destId="{89128D49-FE7F-41BA-83A0-890273DF7190}" srcOrd="0" destOrd="0" presId="urn:microsoft.com/office/officeart/2018/2/layout/IconVerticalSolidList"/>
    <dgm:cxn modelId="{09FB4799-11DB-458B-8EE0-D2719512C232}" srcId="{9A3516D3-2395-4C76-8F0B-ACEBFDA670C6}" destId="{A158D380-3EC4-40E3-8DA5-FCCD62B1ABF5}" srcOrd="5" destOrd="0" parTransId="{EC660FEE-74BF-450C-A5FF-2CBF6567009E}" sibTransId="{3D59C643-3288-4052-B8CF-F25B4D956B28}"/>
    <dgm:cxn modelId="{5048319A-E0C4-4EB8-8DDD-7C8462EDBA11}" srcId="{9A3516D3-2395-4C76-8F0B-ACEBFDA670C6}" destId="{576EA66F-5A39-43A2-AEF4-40A26AD28572}" srcOrd="2" destOrd="0" parTransId="{9F963522-4BE9-4142-9D10-10D59E899AC8}" sibTransId="{EEACC899-5A6C-43B0-9C4E-6FC44F91BCE4}"/>
    <dgm:cxn modelId="{A61255A6-2180-43EE-9976-250F9C078327}" srcId="{9A3516D3-2395-4C76-8F0B-ACEBFDA670C6}" destId="{2CF7265C-0EBB-441C-B7EB-9F671FCF0C75}" srcOrd="0" destOrd="0" parTransId="{E8F6CE20-6224-4B47-A78F-DD7B58958F0A}" sibTransId="{F7E226F6-963B-48DA-96E7-9FCB8F44421B}"/>
    <dgm:cxn modelId="{A08BBCF9-401F-4E19-B217-7270BE97C805}" type="presOf" srcId="{90A1CA34-53B8-4675-9F5A-9662485F59F5}" destId="{2BCC8BC5-C7C8-4A90-AB21-D8935E6E7B88}" srcOrd="0" destOrd="0" presId="urn:microsoft.com/office/officeart/2018/2/layout/IconVerticalSolidList"/>
    <dgm:cxn modelId="{48B0476B-9A26-473D-B694-12B73AC99F9D}" type="presParOf" srcId="{6DBF7D36-1F75-4CD0-AC14-BA62CF5A00C6}" destId="{00D87CF9-8F32-423A-B3EB-BE1817C59DE5}" srcOrd="0" destOrd="0" presId="urn:microsoft.com/office/officeart/2018/2/layout/IconVerticalSolidList"/>
    <dgm:cxn modelId="{122411C5-330C-421A-B7C5-C83221460077}" type="presParOf" srcId="{00D87CF9-8F32-423A-B3EB-BE1817C59DE5}" destId="{B258BD2E-28D6-4D91-AC95-0AF3D6FE8292}" srcOrd="0" destOrd="0" presId="urn:microsoft.com/office/officeart/2018/2/layout/IconVerticalSolidList"/>
    <dgm:cxn modelId="{7F670185-73ED-450D-8162-FAAD99E4983D}" type="presParOf" srcId="{00D87CF9-8F32-423A-B3EB-BE1817C59DE5}" destId="{6DDABE2B-8F70-4ED7-B2D4-5F0EE40029AC}" srcOrd="1" destOrd="0" presId="urn:microsoft.com/office/officeart/2018/2/layout/IconVerticalSolidList"/>
    <dgm:cxn modelId="{171151F6-647D-41AC-B614-8572B9A7F0F6}" type="presParOf" srcId="{00D87CF9-8F32-423A-B3EB-BE1817C59DE5}" destId="{37288112-BE4A-4B51-83BA-2BD5C7117667}" srcOrd="2" destOrd="0" presId="urn:microsoft.com/office/officeart/2018/2/layout/IconVerticalSolidList"/>
    <dgm:cxn modelId="{3FA65EAA-0401-422C-AF08-5A936B8C5290}" type="presParOf" srcId="{00D87CF9-8F32-423A-B3EB-BE1817C59DE5}" destId="{E6E91D49-6F58-40D8-86B0-7BF287FB07E0}" srcOrd="3" destOrd="0" presId="urn:microsoft.com/office/officeart/2018/2/layout/IconVerticalSolidList"/>
    <dgm:cxn modelId="{E59CD656-E533-4C4B-A929-DF68F8609035}" type="presParOf" srcId="{6DBF7D36-1F75-4CD0-AC14-BA62CF5A00C6}" destId="{EFD499A2-1510-49AC-B9AB-AF873E9B62B4}" srcOrd="1" destOrd="0" presId="urn:microsoft.com/office/officeart/2018/2/layout/IconVerticalSolidList"/>
    <dgm:cxn modelId="{9C4EFA77-403E-4A6C-BB02-E99E45CE2DFB}" type="presParOf" srcId="{6DBF7D36-1F75-4CD0-AC14-BA62CF5A00C6}" destId="{B96C9CBB-FE05-4408-A13B-C9B299DC8A37}" srcOrd="2" destOrd="0" presId="urn:microsoft.com/office/officeart/2018/2/layout/IconVerticalSolidList"/>
    <dgm:cxn modelId="{48DF8517-CD9B-4996-BC94-8D594CFCE390}" type="presParOf" srcId="{B96C9CBB-FE05-4408-A13B-C9B299DC8A37}" destId="{A6B6E1B9-BC66-45AF-B47A-BF8BC4E66647}" srcOrd="0" destOrd="0" presId="urn:microsoft.com/office/officeart/2018/2/layout/IconVerticalSolidList"/>
    <dgm:cxn modelId="{7C03376E-1818-4CE9-9E80-6CE34AEC66BA}" type="presParOf" srcId="{B96C9CBB-FE05-4408-A13B-C9B299DC8A37}" destId="{8B2BFD69-9C4F-4F49-B277-4A432F47D75E}" srcOrd="1" destOrd="0" presId="urn:microsoft.com/office/officeart/2018/2/layout/IconVerticalSolidList"/>
    <dgm:cxn modelId="{1406952B-38E2-451E-B2B4-3A57826C5DF9}" type="presParOf" srcId="{B96C9CBB-FE05-4408-A13B-C9B299DC8A37}" destId="{9AE6CDAF-B513-41BD-B012-FE02F041BF36}" srcOrd="2" destOrd="0" presId="urn:microsoft.com/office/officeart/2018/2/layout/IconVerticalSolidList"/>
    <dgm:cxn modelId="{14C4B3C2-26B0-482C-BB48-C7B097A2A948}" type="presParOf" srcId="{B96C9CBB-FE05-4408-A13B-C9B299DC8A37}" destId="{2BCC8BC5-C7C8-4A90-AB21-D8935E6E7B88}" srcOrd="3" destOrd="0" presId="urn:microsoft.com/office/officeart/2018/2/layout/IconVerticalSolidList"/>
    <dgm:cxn modelId="{16ECD569-2BFB-468A-9B46-49947F7C141A}" type="presParOf" srcId="{6DBF7D36-1F75-4CD0-AC14-BA62CF5A00C6}" destId="{A572E0E8-E7B8-4E32-8EFA-EB5C84373F91}" srcOrd="3" destOrd="0" presId="urn:microsoft.com/office/officeart/2018/2/layout/IconVerticalSolidList"/>
    <dgm:cxn modelId="{589F3596-683E-42CE-880A-EAA0205A5719}" type="presParOf" srcId="{6DBF7D36-1F75-4CD0-AC14-BA62CF5A00C6}" destId="{3390269D-AE4A-4916-9AD5-0FD700FDF5C2}" srcOrd="4" destOrd="0" presId="urn:microsoft.com/office/officeart/2018/2/layout/IconVerticalSolidList"/>
    <dgm:cxn modelId="{B446B229-E5FD-4CD9-B5EC-14D13832D599}" type="presParOf" srcId="{3390269D-AE4A-4916-9AD5-0FD700FDF5C2}" destId="{E8A6996E-D769-486E-B144-D6C1FE9D1EAD}" srcOrd="0" destOrd="0" presId="urn:microsoft.com/office/officeart/2018/2/layout/IconVerticalSolidList"/>
    <dgm:cxn modelId="{D153B026-C4D4-4AE2-8166-E3F5CE3A7D7D}" type="presParOf" srcId="{3390269D-AE4A-4916-9AD5-0FD700FDF5C2}" destId="{82B70549-EA7A-414A-9C33-936F844AC1A1}" srcOrd="1" destOrd="0" presId="urn:microsoft.com/office/officeart/2018/2/layout/IconVerticalSolidList"/>
    <dgm:cxn modelId="{34823557-CE08-4345-A0C8-49617ECA6EA7}" type="presParOf" srcId="{3390269D-AE4A-4916-9AD5-0FD700FDF5C2}" destId="{5ABB8D55-8908-417D-9002-339453CC40A4}" srcOrd="2" destOrd="0" presId="urn:microsoft.com/office/officeart/2018/2/layout/IconVerticalSolidList"/>
    <dgm:cxn modelId="{CA6A29CD-07A5-48FA-ABC8-42E323048422}" type="presParOf" srcId="{3390269D-AE4A-4916-9AD5-0FD700FDF5C2}" destId="{88A492E7-C889-42FB-A815-47C919FDE95B}" srcOrd="3" destOrd="0" presId="urn:microsoft.com/office/officeart/2018/2/layout/IconVerticalSolidList"/>
    <dgm:cxn modelId="{34851AE7-A35F-4038-BAAE-6DFA8CD68B63}" type="presParOf" srcId="{6DBF7D36-1F75-4CD0-AC14-BA62CF5A00C6}" destId="{7542DF1D-E146-4CB3-9937-D0FE4F2F1966}" srcOrd="5" destOrd="0" presId="urn:microsoft.com/office/officeart/2018/2/layout/IconVerticalSolidList"/>
    <dgm:cxn modelId="{4278536C-F471-4488-8082-2CA95DF178F0}" type="presParOf" srcId="{6DBF7D36-1F75-4CD0-AC14-BA62CF5A00C6}" destId="{3E8D7D0A-B0B4-4E67-8DC0-1F77C69FCD97}" srcOrd="6" destOrd="0" presId="urn:microsoft.com/office/officeart/2018/2/layout/IconVerticalSolidList"/>
    <dgm:cxn modelId="{1C6950F4-08D8-440E-95D9-1D095467E3AD}" type="presParOf" srcId="{3E8D7D0A-B0B4-4E67-8DC0-1F77C69FCD97}" destId="{3DE56DA5-287D-4277-BF28-E265725AD63D}" srcOrd="0" destOrd="0" presId="urn:microsoft.com/office/officeart/2018/2/layout/IconVerticalSolidList"/>
    <dgm:cxn modelId="{46912CB1-05AB-402D-935A-DE3B4E245D3B}" type="presParOf" srcId="{3E8D7D0A-B0B4-4E67-8DC0-1F77C69FCD97}" destId="{DEB05D69-B0F2-4AF2-841C-FF48701AAD50}" srcOrd="1" destOrd="0" presId="urn:microsoft.com/office/officeart/2018/2/layout/IconVerticalSolidList"/>
    <dgm:cxn modelId="{32A6BB3A-6310-4CC7-8ADD-1E16AAC79C06}" type="presParOf" srcId="{3E8D7D0A-B0B4-4E67-8DC0-1F77C69FCD97}" destId="{C33343A8-F2D6-4EB4-BCAC-BF5E107EED46}" srcOrd="2" destOrd="0" presId="urn:microsoft.com/office/officeart/2018/2/layout/IconVerticalSolidList"/>
    <dgm:cxn modelId="{1C441D9C-DCFA-46DF-B04C-E45AD4B6DC82}" type="presParOf" srcId="{3E8D7D0A-B0B4-4E67-8DC0-1F77C69FCD97}" destId="{4C7FE67A-1E44-466F-A331-FD823139FC4C}" srcOrd="3" destOrd="0" presId="urn:microsoft.com/office/officeart/2018/2/layout/IconVerticalSolidList"/>
    <dgm:cxn modelId="{16AFF217-C8B8-483C-869C-FC8F30A255F4}" type="presParOf" srcId="{6DBF7D36-1F75-4CD0-AC14-BA62CF5A00C6}" destId="{5F226F08-2203-4FA8-BFCD-D0B0C0F2E0A5}" srcOrd="7" destOrd="0" presId="urn:microsoft.com/office/officeart/2018/2/layout/IconVerticalSolidList"/>
    <dgm:cxn modelId="{A89CEB53-3196-479B-95E3-D56E5374FDE9}" type="presParOf" srcId="{6DBF7D36-1F75-4CD0-AC14-BA62CF5A00C6}" destId="{E5AF58BA-EEC1-4726-9E78-61A75FFBB537}" srcOrd="8" destOrd="0" presId="urn:microsoft.com/office/officeart/2018/2/layout/IconVerticalSolidList"/>
    <dgm:cxn modelId="{643A6F92-C360-4204-8987-C7916E354CE6}" type="presParOf" srcId="{E5AF58BA-EEC1-4726-9E78-61A75FFBB537}" destId="{19A19A4F-AC58-4078-ADD6-9A0ACC4E61CE}" srcOrd="0" destOrd="0" presId="urn:microsoft.com/office/officeart/2018/2/layout/IconVerticalSolidList"/>
    <dgm:cxn modelId="{7CF10BB9-5D03-4EB7-A4DB-BA8ED5F41046}" type="presParOf" srcId="{E5AF58BA-EEC1-4726-9E78-61A75FFBB537}" destId="{596186C8-B7E5-4F41-9C5C-14EADB4E8DDA}" srcOrd="1" destOrd="0" presId="urn:microsoft.com/office/officeart/2018/2/layout/IconVerticalSolidList"/>
    <dgm:cxn modelId="{B501E6BA-359B-4434-987C-D6B7F5111801}" type="presParOf" srcId="{E5AF58BA-EEC1-4726-9E78-61A75FFBB537}" destId="{FDCEF7D3-9947-4D99-9A0C-1F148B1285EF}" srcOrd="2" destOrd="0" presId="urn:microsoft.com/office/officeart/2018/2/layout/IconVerticalSolidList"/>
    <dgm:cxn modelId="{7EEDAFD7-6F7D-4DD0-9237-B37F3EE8D214}" type="presParOf" srcId="{E5AF58BA-EEC1-4726-9E78-61A75FFBB537}" destId="{89128D49-FE7F-41BA-83A0-890273DF7190}" srcOrd="3" destOrd="0" presId="urn:microsoft.com/office/officeart/2018/2/layout/IconVerticalSolidList"/>
    <dgm:cxn modelId="{7A9FD32A-9FF6-42CD-AF53-2BDE0BDA2D24}" type="presParOf" srcId="{6DBF7D36-1F75-4CD0-AC14-BA62CF5A00C6}" destId="{14C15D26-EC36-4C58-9B83-6D763AE0F007}" srcOrd="9" destOrd="0" presId="urn:microsoft.com/office/officeart/2018/2/layout/IconVerticalSolidList"/>
    <dgm:cxn modelId="{66392760-8718-46CF-B848-0A1E1F55030E}" type="presParOf" srcId="{6DBF7D36-1F75-4CD0-AC14-BA62CF5A00C6}" destId="{46AA5189-639A-4AB8-B8EC-6B72A50324FA}" srcOrd="10" destOrd="0" presId="urn:microsoft.com/office/officeart/2018/2/layout/IconVerticalSolidList"/>
    <dgm:cxn modelId="{1A383175-520F-458C-B681-9D053E5021CC}" type="presParOf" srcId="{46AA5189-639A-4AB8-B8EC-6B72A50324FA}" destId="{0E9EAC2A-BD57-4B22-876C-DED8A618342B}" srcOrd="0" destOrd="0" presId="urn:microsoft.com/office/officeart/2018/2/layout/IconVerticalSolidList"/>
    <dgm:cxn modelId="{E9C3403A-4F03-4084-B77D-CAF2D774A78E}" type="presParOf" srcId="{46AA5189-639A-4AB8-B8EC-6B72A50324FA}" destId="{FC257F7A-3259-47CE-9AEC-F087076E365F}" srcOrd="1" destOrd="0" presId="urn:microsoft.com/office/officeart/2018/2/layout/IconVerticalSolidList"/>
    <dgm:cxn modelId="{BC4B8A58-6A43-4798-94F4-156C676E1063}" type="presParOf" srcId="{46AA5189-639A-4AB8-B8EC-6B72A50324FA}" destId="{CE3B9DD8-EA1B-4672-9BE8-1ADE86300CBF}" srcOrd="2" destOrd="0" presId="urn:microsoft.com/office/officeart/2018/2/layout/IconVerticalSolidList"/>
    <dgm:cxn modelId="{74B0CAB7-3A83-4F83-9233-B5503E962EC9}" type="presParOf" srcId="{46AA5189-639A-4AB8-B8EC-6B72A50324FA}" destId="{C96DCE1A-4378-46F9-BC72-A99D04BABB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595DB6E-87CC-44AF-9725-20305350D9C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3948773D-BABD-49DE-880D-C0DC7DBBFC69}">
      <dgm:prSet/>
      <dgm:spPr/>
      <dgm:t>
        <a:bodyPr/>
        <a:lstStyle/>
        <a:p>
          <a:r>
            <a:rPr lang="en-GB" b="1"/>
            <a:t>Expect Real-World Challenges</a:t>
          </a:r>
          <a:r>
            <a:rPr lang="en-GB"/>
            <a:t>: Course examples often skip issues like version mismatches, missing configs, and incomplete tests that can stall projects.</a:t>
          </a:r>
          <a:endParaRPr lang="en-US"/>
        </a:p>
      </dgm:t>
    </dgm:pt>
    <dgm:pt modelId="{DE7A0A83-511B-4788-A8F0-97A1D15D0D9F}" type="parTrans" cxnId="{EA9BD70F-86FB-4ECF-9CA1-ADFF86682667}">
      <dgm:prSet/>
      <dgm:spPr/>
      <dgm:t>
        <a:bodyPr/>
        <a:lstStyle/>
        <a:p>
          <a:endParaRPr lang="en-US"/>
        </a:p>
      </dgm:t>
    </dgm:pt>
    <dgm:pt modelId="{0615BE5B-3154-4736-AB23-CB6F78012515}" type="sibTrans" cxnId="{EA9BD70F-86FB-4ECF-9CA1-ADFF86682667}">
      <dgm:prSet/>
      <dgm:spPr/>
      <dgm:t>
        <a:bodyPr/>
        <a:lstStyle/>
        <a:p>
          <a:endParaRPr lang="en-US"/>
        </a:p>
      </dgm:t>
    </dgm:pt>
    <dgm:pt modelId="{E253951B-A2CA-4D64-B244-B86A02FB76DB}">
      <dgm:prSet/>
      <dgm:spPr/>
      <dgm:t>
        <a:bodyPr/>
        <a:lstStyle/>
        <a:p>
          <a:r>
            <a:rPr lang="en-GB" b="1"/>
            <a:t>Importance of Good Documentation</a:t>
          </a:r>
          <a:r>
            <a:rPr lang="en-GB"/>
            <a:t>: Libraries with clear docs save time and ease development, especially with complex stacks.</a:t>
          </a:r>
          <a:endParaRPr lang="en-US"/>
        </a:p>
      </dgm:t>
    </dgm:pt>
    <dgm:pt modelId="{65605A86-F508-426A-9E26-11DA4F69D5BE}" type="parTrans" cxnId="{0C548AAB-3532-44A2-B18D-CB22008B4553}">
      <dgm:prSet/>
      <dgm:spPr/>
      <dgm:t>
        <a:bodyPr/>
        <a:lstStyle/>
        <a:p>
          <a:endParaRPr lang="en-US"/>
        </a:p>
      </dgm:t>
    </dgm:pt>
    <dgm:pt modelId="{6ACAB8BC-8FAA-481C-A14C-C8E16A25E80F}" type="sibTrans" cxnId="{0C548AAB-3532-44A2-B18D-CB22008B4553}">
      <dgm:prSet/>
      <dgm:spPr/>
      <dgm:t>
        <a:bodyPr/>
        <a:lstStyle/>
        <a:p>
          <a:endParaRPr lang="en-US"/>
        </a:p>
      </dgm:t>
    </dgm:pt>
    <dgm:pt modelId="{3AD7EC18-FFA1-426F-AA08-B770D1FD5212}">
      <dgm:prSet/>
      <dgm:spPr/>
      <dgm:t>
        <a:bodyPr/>
        <a:lstStyle/>
        <a:p>
          <a:r>
            <a:rPr lang="en-GB" b="1"/>
            <a:t>Choosing the Right Tools</a:t>
          </a:r>
          <a:r>
            <a:rPr lang="en-GB"/>
            <a:t>: Invest in libraries and frameworks that support your project’s needs, not just the “trendiest” ones.</a:t>
          </a:r>
          <a:endParaRPr lang="en-US"/>
        </a:p>
      </dgm:t>
    </dgm:pt>
    <dgm:pt modelId="{64DC71E5-3A22-4305-B3F4-E479D5D415C7}" type="parTrans" cxnId="{D88DF141-C006-4E71-8320-776C78F8929E}">
      <dgm:prSet/>
      <dgm:spPr/>
      <dgm:t>
        <a:bodyPr/>
        <a:lstStyle/>
        <a:p>
          <a:endParaRPr lang="en-US"/>
        </a:p>
      </dgm:t>
    </dgm:pt>
    <dgm:pt modelId="{4D38B34A-B935-44B1-AE96-A181B46AEAF7}" type="sibTrans" cxnId="{D88DF141-C006-4E71-8320-776C78F8929E}">
      <dgm:prSet/>
      <dgm:spPr/>
      <dgm:t>
        <a:bodyPr/>
        <a:lstStyle/>
        <a:p>
          <a:endParaRPr lang="en-US"/>
        </a:p>
      </dgm:t>
    </dgm:pt>
    <dgm:pt modelId="{62BFE762-F27B-4C90-BDD6-876EC04983DA}">
      <dgm:prSet/>
      <dgm:spPr/>
      <dgm:t>
        <a:bodyPr/>
        <a:lstStyle/>
        <a:p>
          <a:r>
            <a:rPr lang="en-GB" b="1"/>
            <a:t>The Power of Community</a:t>
          </a:r>
          <a:r>
            <a:rPr lang="en-GB"/>
            <a:t>: Strong community support provides faster answers, resources, and examples when you’re stuck.</a:t>
          </a:r>
          <a:endParaRPr lang="en-US"/>
        </a:p>
      </dgm:t>
    </dgm:pt>
    <dgm:pt modelId="{F0CE5FFE-63DD-47F8-9607-22FC08E452EB}" type="parTrans" cxnId="{BF35174A-43EF-43D5-B6FA-209EE2D29E7F}">
      <dgm:prSet/>
      <dgm:spPr/>
      <dgm:t>
        <a:bodyPr/>
        <a:lstStyle/>
        <a:p>
          <a:endParaRPr lang="en-US"/>
        </a:p>
      </dgm:t>
    </dgm:pt>
    <dgm:pt modelId="{6BA0AD2D-9D81-43DA-A750-A75EC327A3A0}" type="sibTrans" cxnId="{BF35174A-43EF-43D5-B6FA-209EE2D29E7F}">
      <dgm:prSet/>
      <dgm:spPr/>
      <dgm:t>
        <a:bodyPr/>
        <a:lstStyle/>
        <a:p>
          <a:endParaRPr lang="en-US"/>
        </a:p>
      </dgm:t>
    </dgm:pt>
    <dgm:pt modelId="{68FDA8ED-CE22-4CCE-8A5E-EC7C83C72F1D}">
      <dgm:prSet/>
      <dgm:spPr/>
      <dgm:t>
        <a:bodyPr/>
        <a:lstStyle/>
        <a:p>
          <a:r>
            <a:rPr lang="en-GB" b="1"/>
            <a:t>Learning from Mistakes</a:t>
          </a:r>
          <a:r>
            <a:rPr lang="en-GB"/>
            <a:t>: Building projects is an adventure; expect trial and error, and embrace the lessons along the way.</a:t>
          </a:r>
          <a:endParaRPr lang="en-US"/>
        </a:p>
      </dgm:t>
    </dgm:pt>
    <dgm:pt modelId="{D067C369-3DEC-41AA-AC4A-1077A5B49AFB}" type="parTrans" cxnId="{4CABB5E6-78AC-42E8-B44B-38FB291CACFF}">
      <dgm:prSet/>
      <dgm:spPr/>
      <dgm:t>
        <a:bodyPr/>
        <a:lstStyle/>
        <a:p>
          <a:endParaRPr lang="en-US"/>
        </a:p>
      </dgm:t>
    </dgm:pt>
    <dgm:pt modelId="{4F58BF37-C38E-4BB2-8E58-D5BF006AB19F}" type="sibTrans" cxnId="{4CABB5E6-78AC-42E8-B44B-38FB291CACFF}">
      <dgm:prSet/>
      <dgm:spPr/>
      <dgm:t>
        <a:bodyPr/>
        <a:lstStyle/>
        <a:p>
          <a:endParaRPr lang="en-US"/>
        </a:p>
      </dgm:t>
    </dgm:pt>
    <dgm:pt modelId="{CAA30184-1DAF-4C7B-94E0-F5385B0854D4}">
      <dgm:prSet/>
      <dgm:spPr/>
      <dgm:t>
        <a:bodyPr/>
        <a:lstStyle/>
        <a:p>
          <a:r>
            <a:rPr lang="en-GB" b="1"/>
            <a:t>Balance Simplicity and Functionality</a:t>
          </a:r>
          <a:r>
            <a:rPr lang="en-GB"/>
            <a:t>: Especially in small or volunteer-driven projects, prioritize a setup that new team members can quickly understand and contribute to.</a:t>
          </a:r>
          <a:endParaRPr lang="en-US"/>
        </a:p>
      </dgm:t>
    </dgm:pt>
    <dgm:pt modelId="{4900F42B-AB47-43A0-8403-4D51FFB0F1F2}" type="parTrans" cxnId="{9543906C-CB86-4CC1-B3CC-5F238C3BD0F4}">
      <dgm:prSet/>
      <dgm:spPr/>
      <dgm:t>
        <a:bodyPr/>
        <a:lstStyle/>
        <a:p>
          <a:endParaRPr lang="en-US"/>
        </a:p>
      </dgm:t>
    </dgm:pt>
    <dgm:pt modelId="{85654A0F-C814-4727-A86E-615656CAEBCB}" type="sibTrans" cxnId="{9543906C-CB86-4CC1-B3CC-5F238C3BD0F4}">
      <dgm:prSet/>
      <dgm:spPr/>
      <dgm:t>
        <a:bodyPr/>
        <a:lstStyle/>
        <a:p>
          <a:endParaRPr lang="en-US"/>
        </a:p>
      </dgm:t>
    </dgm:pt>
    <dgm:pt modelId="{BF691AC9-81C5-9840-86B5-3E470319C1CA}" type="pres">
      <dgm:prSet presAssocID="{6595DB6E-87CC-44AF-9725-20305350D9CB}" presName="diagram" presStyleCnt="0">
        <dgm:presLayoutVars>
          <dgm:dir/>
          <dgm:resizeHandles val="exact"/>
        </dgm:presLayoutVars>
      </dgm:prSet>
      <dgm:spPr/>
    </dgm:pt>
    <dgm:pt modelId="{6CA05BF3-1CBE-984B-A1E6-2BC37FF875DE}" type="pres">
      <dgm:prSet presAssocID="{3948773D-BABD-49DE-880D-C0DC7DBBFC69}" presName="node" presStyleLbl="node1" presStyleIdx="0" presStyleCnt="6">
        <dgm:presLayoutVars>
          <dgm:bulletEnabled val="1"/>
        </dgm:presLayoutVars>
      </dgm:prSet>
      <dgm:spPr/>
    </dgm:pt>
    <dgm:pt modelId="{A9D08026-9858-F84A-A59D-CA935534CDBF}" type="pres">
      <dgm:prSet presAssocID="{0615BE5B-3154-4736-AB23-CB6F78012515}" presName="sibTrans" presStyleCnt="0"/>
      <dgm:spPr/>
    </dgm:pt>
    <dgm:pt modelId="{166F3C1C-6D7F-5A46-9B6A-6F2702378700}" type="pres">
      <dgm:prSet presAssocID="{E253951B-A2CA-4D64-B244-B86A02FB76DB}" presName="node" presStyleLbl="node1" presStyleIdx="1" presStyleCnt="6">
        <dgm:presLayoutVars>
          <dgm:bulletEnabled val="1"/>
        </dgm:presLayoutVars>
      </dgm:prSet>
      <dgm:spPr/>
    </dgm:pt>
    <dgm:pt modelId="{FBCD185A-3B26-F64F-B658-AE06BBD7C5E5}" type="pres">
      <dgm:prSet presAssocID="{6ACAB8BC-8FAA-481C-A14C-C8E16A25E80F}" presName="sibTrans" presStyleCnt="0"/>
      <dgm:spPr/>
    </dgm:pt>
    <dgm:pt modelId="{92E0DDC7-ADC7-924C-8173-033782003388}" type="pres">
      <dgm:prSet presAssocID="{3AD7EC18-FFA1-426F-AA08-B770D1FD5212}" presName="node" presStyleLbl="node1" presStyleIdx="2" presStyleCnt="6">
        <dgm:presLayoutVars>
          <dgm:bulletEnabled val="1"/>
        </dgm:presLayoutVars>
      </dgm:prSet>
      <dgm:spPr/>
    </dgm:pt>
    <dgm:pt modelId="{1CADFFC1-2120-A54C-98C1-6F042193E489}" type="pres">
      <dgm:prSet presAssocID="{4D38B34A-B935-44B1-AE96-A181B46AEAF7}" presName="sibTrans" presStyleCnt="0"/>
      <dgm:spPr/>
    </dgm:pt>
    <dgm:pt modelId="{66D9B55B-7D4F-8B44-82B9-AD39F09E66CE}" type="pres">
      <dgm:prSet presAssocID="{62BFE762-F27B-4C90-BDD6-876EC04983DA}" presName="node" presStyleLbl="node1" presStyleIdx="3" presStyleCnt="6">
        <dgm:presLayoutVars>
          <dgm:bulletEnabled val="1"/>
        </dgm:presLayoutVars>
      </dgm:prSet>
      <dgm:spPr/>
    </dgm:pt>
    <dgm:pt modelId="{BAA42DBF-242C-EA4A-B2E0-97FCAF535291}" type="pres">
      <dgm:prSet presAssocID="{6BA0AD2D-9D81-43DA-A750-A75EC327A3A0}" presName="sibTrans" presStyleCnt="0"/>
      <dgm:spPr/>
    </dgm:pt>
    <dgm:pt modelId="{0DF94BCB-9343-E749-841F-25F9ABE66D95}" type="pres">
      <dgm:prSet presAssocID="{68FDA8ED-CE22-4CCE-8A5E-EC7C83C72F1D}" presName="node" presStyleLbl="node1" presStyleIdx="4" presStyleCnt="6">
        <dgm:presLayoutVars>
          <dgm:bulletEnabled val="1"/>
        </dgm:presLayoutVars>
      </dgm:prSet>
      <dgm:spPr/>
    </dgm:pt>
    <dgm:pt modelId="{EF08740F-91FC-974C-9E43-1479625E6F23}" type="pres">
      <dgm:prSet presAssocID="{4F58BF37-C38E-4BB2-8E58-D5BF006AB19F}" presName="sibTrans" presStyleCnt="0"/>
      <dgm:spPr/>
    </dgm:pt>
    <dgm:pt modelId="{A8C3D522-98FC-5644-9AA4-A269F9094BD8}" type="pres">
      <dgm:prSet presAssocID="{CAA30184-1DAF-4C7B-94E0-F5385B0854D4}" presName="node" presStyleLbl="node1" presStyleIdx="5" presStyleCnt="6">
        <dgm:presLayoutVars>
          <dgm:bulletEnabled val="1"/>
        </dgm:presLayoutVars>
      </dgm:prSet>
      <dgm:spPr/>
    </dgm:pt>
  </dgm:ptLst>
  <dgm:cxnLst>
    <dgm:cxn modelId="{476B490D-1ED5-DB4E-B79E-F85E20159584}" type="presOf" srcId="{6595DB6E-87CC-44AF-9725-20305350D9CB}" destId="{BF691AC9-81C5-9840-86B5-3E470319C1CA}" srcOrd="0" destOrd="0" presId="urn:microsoft.com/office/officeart/2005/8/layout/default"/>
    <dgm:cxn modelId="{EA9BD70F-86FB-4ECF-9CA1-ADFF86682667}" srcId="{6595DB6E-87CC-44AF-9725-20305350D9CB}" destId="{3948773D-BABD-49DE-880D-C0DC7DBBFC69}" srcOrd="0" destOrd="0" parTransId="{DE7A0A83-511B-4788-A8F0-97A1D15D0D9F}" sibTransId="{0615BE5B-3154-4736-AB23-CB6F78012515}"/>
    <dgm:cxn modelId="{4D7AEC33-AFA3-064B-83CF-3B9CDB84F028}" type="presOf" srcId="{3948773D-BABD-49DE-880D-C0DC7DBBFC69}" destId="{6CA05BF3-1CBE-984B-A1E6-2BC37FF875DE}" srcOrd="0" destOrd="0" presId="urn:microsoft.com/office/officeart/2005/8/layout/default"/>
    <dgm:cxn modelId="{1EA5C834-D850-F247-B6EB-43FD71A0CDCD}" type="presOf" srcId="{68FDA8ED-CE22-4CCE-8A5E-EC7C83C72F1D}" destId="{0DF94BCB-9343-E749-841F-25F9ABE66D95}" srcOrd="0" destOrd="0" presId="urn:microsoft.com/office/officeart/2005/8/layout/default"/>
    <dgm:cxn modelId="{D88DF141-C006-4E71-8320-776C78F8929E}" srcId="{6595DB6E-87CC-44AF-9725-20305350D9CB}" destId="{3AD7EC18-FFA1-426F-AA08-B770D1FD5212}" srcOrd="2" destOrd="0" parTransId="{64DC71E5-3A22-4305-B3F4-E479D5D415C7}" sibTransId="{4D38B34A-B935-44B1-AE96-A181B46AEAF7}"/>
    <dgm:cxn modelId="{BF35174A-43EF-43D5-B6FA-209EE2D29E7F}" srcId="{6595DB6E-87CC-44AF-9725-20305350D9CB}" destId="{62BFE762-F27B-4C90-BDD6-876EC04983DA}" srcOrd="3" destOrd="0" parTransId="{F0CE5FFE-63DD-47F8-9607-22FC08E452EB}" sibTransId="{6BA0AD2D-9D81-43DA-A750-A75EC327A3A0}"/>
    <dgm:cxn modelId="{9543906C-CB86-4CC1-B3CC-5F238C3BD0F4}" srcId="{6595DB6E-87CC-44AF-9725-20305350D9CB}" destId="{CAA30184-1DAF-4C7B-94E0-F5385B0854D4}" srcOrd="5" destOrd="0" parTransId="{4900F42B-AB47-43A0-8403-4D51FFB0F1F2}" sibTransId="{85654A0F-C814-4727-A86E-615656CAEBCB}"/>
    <dgm:cxn modelId="{65785579-AA58-F74D-A973-E7ECBBAE1654}" type="presOf" srcId="{E253951B-A2CA-4D64-B244-B86A02FB76DB}" destId="{166F3C1C-6D7F-5A46-9B6A-6F2702378700}" srcOrd="0" destOrd="0" presId="urn:microsoft.com/office/officeart/2005/8/layout/default"/>
    <dgm:cxn modelId="{0C548AAB-3532-44A2-B18D-CB22008B4553}" srcId="{6595DB6E-87CC-44AF-9725-20305350D9CB}" destId="{E253951B-A2CA-4D64-B244-B86A02FB76DB}" srcOrd="1" destOrd="0" parTransId="{65605A86-F508-426A-9E26-11DA4F69D5BE}" sibTransId="{6ACAB8BC-8FAA-481C-A14C-C8E16A25E80F}"/>
    <dgm:cxn modelId="{B4F23BB8-F3A9-CA48-9D11-123C657AC062}" type="presOf" srcId="{CAA30184-1DAF-4C7B-94E0-F5385B0854D4}" destId="{A8C3D522-98FC-5644-9AA4-A269F9094BD8}" srcOrd="0" destOrd="0" presId="urn:microsoft.com/office/officeart/2005/8/layout/default"/>
    <dgm:cxn modelId="{05EF5FDA-C36F-794C-9AF6-12E3CE57F702}" type="presOf" srcId="{62BFE762-F27B-4C90-BDD6-876EC04983DA}" destId="{66D9B55B-7D4F-8B44-82B9-AD39F09E66CE}" srcOrd="0" destOrd="0" presId="urn:microsoft.com/office/officeart/2005/8/layout/default"/>
    <dgm:cxn modelId="{4CABB5E6-78AC-42E8-B44B-38FB291CACFF}" srcId="{6595DB6E-87CC-44AF-9725-20305350D9CB}" destId="{68FDA8ED-CE22-4CCE-8A5E-EC7C83C72F1D}" srcOrd="4" destOrd="0" parTransId="{D067C369-3DEC-41AA-AC4A-1077A5B49AFB}" sibTransId="{4F58BF37-C38E-4BB2-8E58-D5BF006AB19F}"/>
    <dgm:cxn modelId="{307CC0F3-7DE4-EB40-BBA1-EF8B32E928BB}" type="presOf" srcId="{3AD7EC18-FFA1-426F-AA08-B770D1FD5212}" destId="{92E0DDC7-ADC7-924C-8173-033782003388}" srcOrd="0" destOrd="0" presId="urn:microsoft.com/office/officeart/2005/8/layout/default"/>
    <dgm:cxn modelId="{439E1C45-EB51-0245-8476-B95780A9F043}" type="presParOf" srcId="{BF691AC9-81C5-9840-86B5-3E470319C1CA}" destId="{6CA05BF3-1CBE-984B-A1E6-2BC37FF875DE}" srcOrd="0" destOrd="0" presId="urn:microsoft.com/office/officeart/2005/8/layout/default"/>
    <dgm:cxn modelId="{7A11613E-0F06-4A4E-BA87-BF8367340BCF}" type="presParOf" srcId="{BF691AC9-81C5-9840-86B5-3E470319C1CA}" destId="{A9D08026-9858-F84A-A59D-CA935534CDBF}" srcOrd="1" destOrd="0" presId="urn:microsoft.com/office/officeart/2005/8/layout/default"/>
    <dgm:cxn modelId="{62DFF3EF-766C-9C43-A82B-403EB63CCAC7}" type="presParOf" srcId="{BF691AC9-81C5-9840-86B5-3E470319C1CA}" destId="{166F3C1C-6D7F-5A46-9B6A-6F2702378700}" srcOrd="2" destOrd="0" presId="urn:microsoft.com/office/officeart/2005/8/layout/default"/>
    <dgm:cxn modelId="{C27E88AE-D33E-C94C-BDDF-F3E2320358C2}" type="presParOf" srcId="{BF691AC9-81C5-9840-86B5-3E470319C1CA}" destId="{FBCD185A-3B26-F64F-B658-AE06BBD7C5E5}" srcOrd="3" destOrd="0" presId="urn:microsoft.com/office/officeart/2005/8/layout/default"/>
    <dgm:cxn modelId="{373CFC2E-F3D9-ED49-B87F-077E51D6B097}" type="presParOf" srcId="{BF691AC9-81C5-9840-86B5-3E470319C1CA}" destId="{92E0DDC7-ADC7-924C-8173-033782003388}" srcOrd="4" destOrd="0" presId="urn:microsoft.com/office/officeart/2005/8/layout/default"/>
    <dgm:cxn modelId="{316E9407-C7E5-7F43-9053-2C23CE7A0650}" type="presParOf" srcId="{BF691AC9-81C5-9840-86B5-3E470319C1CA}" destId="{1CADFFC1-2120-A54C-98C1-6F042193E489}" srcOrd="5" destOrd="0" presId="urn:microsoft.com/office/officeart/2005/8/layout/default"/>
    <dgm:cxn modelId="{AB42E8F7-D6EE-FF4F-8FB1-C760B13D7C47}" type="presParOf" srcId="{BF691AC9-81C5-9840-86B5-3E470319C1CA}" destId="{66D9B55B-7D4F-8B44-82B9-AD39F09E66CE}" srcOrd="6" destOrd="0" presId="urn:microsoft.com/office/officeart/2005/8/layout/default"/>
    <dgm:cxn modelId="{92AD3543-5127-384A-A07C-FD6472BA6EE0}" type="presParOf" srcId="{BF691AC9-81C5-9840-86B5-3E470319C1CA}" destId="{BAA42DBF-242C-EA4A-B2E0-97FCAF535291}" srcOrd="7" destOrd="0" presId="urn:microsoft.com/office/officeart/2005/8/layout/default"/>
    <dgm:cxn modelId="{C81B3D56-15B2-2749-B59D-FA9A08A24204}" type="presParOf" srcId="{BF691AC9-81C5-9840-86B5-3E470319C1CA}" destId="{0DF94BCB-9343-E749-841F-25F9ABE66D95}" srcOrd="8" destOrd="0" presId="urn:microsoft.com/office/officeart/2005/8/layout/default"/>
    <dgm:cxn modelId="{A57435A0-6355-6948-9DEF-8D7E8EFBB56D}" type="presParOf" srcId="{BF691AC9-81C5-9840-86B5-3E470319C1CA}" destId="{EF08740F-91FC-974C-9E43-1479625E6F23}" srcOrd="9" destOrd="0" presId="urn:microsoft.com/office/officeart/2005/8/layout/default"/>
    <dgm:cxn modelId="{C10FB493-195F-B34A-A15F-F9D4E239D12E}" type="presParOf" srcId="{BF691AC9-81C5-9840-86B5-3E470319C1CA}" destId="{A8C3D522-98FC-5644-9AA4-A269F9094BD8}" srcOrd="10"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27F54B-BF31-C24E-B45E-7C0ABA600B46}">
      <dsp:nvSpPr>
        <dsp:cNvPr id="0" name=""/>
        <dsp:cNvSpPr/>
      </dsp:nvSpPr>
      <dsp:spPr>
        <a:xfrm>
          <a:off x="2321673" y="2650227"/>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configuration</a:t>
          </a:r>
        </a:p>
      </dsp:txBody>
      <dsp:txXfrm>
        <a:off x="2609428" y="2897231"/>
        <a:ext cx="1282590" cy="1100952"/>
      </dsp:txXfrm>
    </dsp:sp>
    <dsp:sp modelId="{4C16D701-C5E8-8041-95FB-D308165DD165}">
      <dsp:nvSpPr>
        <dsp:cNvPr id="0" name=""/>
        <dsp:cNvSpPr/>
      </dsp:nvSpPr>
      <dsp:spPr>
        <a:xfrm>
          <a:off x="2366295" y="3363588"/>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DE7C29-EF97-CE4E-98E5-65E31015C794}">
      <dsp:nvSpPr>
        <dsp:cNvPr id="0" name=""/>
        <dsp:cNvSpPr/>
      </dsp:nvSpPr>
      <dsp:spPr>
        <a:xfrm>
          <a:off x="723295" y="1768627"/>
          <a:ext cx="1858100" cy="1594960"/>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BC61E5F-05AD-AF4C-B01F-E99C6D34F71E}">
      <dsp:nvSpPr>
        <dsp:cNvPr id="0" name=""/>
        <dsp:cNvSpPr/>
      </dsp:nvSpPr>
      <dsp:spPr>
        <a:xfrm>
          <a:off x="1995590" y="3151931"/>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5D7623-D6E9-114D-B761-7B628FC3FD21}">
      <dsp:nvSpPr>
        <dsp:cNvPr id="0" name=""/>
        <dsp:cNvSpPr/>
      </dsp:nvSpPr>
      <dsp:spPr>
        <a:xfrm>
          <a:off x="3954185" y="1731888"/>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Routing &amp; Endpoints</a:t>
          </a:r>
        </a:p>
      </dsp:txBody>
      <dsp:txXfrm>
        <a:off x="4241940" y="1978892"/>
        <a:ext cx="1282590" cy="1100952"/>
      </dsp:txXfrm>
    </dsp:sp>
    <dsp:sp modelId="{C652D5CF-AB4A-1245-BB3D-7542D702726C}">
      <dsp:nvSpPr>
        <dsp:cNvPr id="0" name=""/>
        <dsp:cNvSpPr/>
      </dsp:nvSpPr>
      <dsp:spPr>
        <a:xfrm>
          <a:off x="5199212" y="3143489"/>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07F84F-AEA9-F242-8FAD-0E9122BB2DDB}">
      <dsp:nvSpPr>
        <dsp:cNvPr id="0" name=""/>
        <dsp:cNvSpPr/>
      </dsp:nvSpPr>
      <dsp:spPr>
        <a:xfrm>
          <a:off x="5519574" y="2647212"/>
          <a:ext cx="1858100" cy="1594960"/>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12000" b="-12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8A351B-166E-7047-B04C-9203386A22BD}">
      <dsp:nvSpPr>
        <dsp:cNvPr id="0" name=""/>
        <dsp:cNvSpPr/>
      </dsp:nvSpPr>
      <dsp:spPr>
        <a:xfrm>
          <a:off x="5564196" y="3356954"/>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7E6BFA2-6C03-174A-B7C4-B7A28804550C}">
      <dsp:nvSpPr>
        <dsp:cNvPr id="0" name=""/>
        <dsp:cNvSpPr/>
      </dsp:nvSpPr>
      <dsp:spPr>
        <a:xfrm>
          <a:off x="2321673" y="887027"/>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Business Logic</a:t>
          </a:r>
        </a:p>
      </dsp:txBody>
      <dsp:txXfrm>
        <a:off x="2609428" y="1134031"/>
        <a:ext cx="1282590" cy="1100952"/>
      </dsp:txXfrm>
    </dsp:sp>
    <dsp:sp modelId="{90606831-4296-A645-9688-DC3608E3DED5}">
      <dsp:nvSpPr>
        <dsp:cNvPr id="0" name=""/>
        <dsp:cNvSpPr/>
      </dsp:nvSpPr>
      <dsp:spPr>
        <a:xfrm>
          <a:off x="3585960" y="908735"/>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0DBA24D-76A1-5C48-99E3-268AFACD27F3}">
      <dsp:nvSpPr>
        <dsp:cNvPr id="0" name=""/>
        <dsp:cNvSpPr/>
      </dsp:nvSpPr>
      <dsp:spPr>
        <a:xfrm>
          <a:off x="3920052" y="0"/>
          <a:ext cx="1858100" cy="1594960"/>
        </a:xfrm>
        <a:prstGeom prst="hexagon">
          <a:avLst>
            <a:gd name="adj" fmla="val 25000"/>
            <a:gd name="vf" fmla="val 1154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l="-7000" r="-7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3E66CA1-E889-CD45-B8A7-9BA4E29076DC}">
      <dsp:nvSpPr>
        <dsp:cNvPr id="0" name=""/>
        <dsp:cNvSpPr/>
      </dsp:nvSpPr>
      <dsp:spPr>
        <a:xfrm>
          <a:off x="3973827" y="706727"/>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CDA85D5-2628-D343-88B5-12A1928A60A5}">
      <dsp:nvSpPr>
        <dsp:cNvPr id="0" name=""/>
        <dsp:cNvSpPr/>
      </dsp:nvSpPr>
      <dsp:spPr>
        <a:xfrm>
          <a:off x="5519574" y="883409"/>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Repositories &amp; DAOs</a:t>
          </a:r>
        </a:p>
      </dsp:txBody>
      <dsp:txXfrm>
        <a:off x="5807329" y="1130413"/>
        <a:ext cx="1282590" cy="1100952"/>
      </dsp:txXfrm>
    </dsp:sp>
    <dsp:sp modelId="{AF848BCD-BE39-1D40-A9EE-35FCB5D8C23C}">
      <dsp:nvSpPr>
        <dsp:cNvPr id="0" name=""/>
        <dsp:cNvSpPr/>
      </dsp:nvSpPr>
      <dsp:spPr>
        <a:xfrm>
          <a:off x="7125962" y="1590136"/>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8983D6-AAD1-3346-9946-5AF042993A1B}">
      <dsp:nvSpPr>
        <dsp:cNvPr id="0" name=""/>
        <dsp:cNvSpPr/>
      </dsp:nvSpPr>
      <dsp:spPr>
        <a:xfrm>
          <a:off x="7117953" y="1780084"/>
          <a:ext cx="1858100" cy="1594960"/>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7000" r="-27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F50CBF-AB20-524F-A96B-C6B27529A016}">
      <dsp:nvSpPr>
        <dsp:cNvPr id="0" name=""/>
        <dsp:cNvSpPr/>
      </dsp:nvSpPr>
      <dsp:spPr>
        <a:xfrm>
          <a:off x="7479504" y="1809029"/>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C49D2B-68FA-C54E-BE13-306052D8F421}">
      <dsp:nvSpPr>
        <dsp:cNvPr id="0" name=""/>
        <dsp:cNvSpPr/>
      </dsp:nvSpPr>
      <dsp:spPr>
        <a:xfrm>
          <a:off x="7117953" y="16884"/>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Domain model</a:t>
          </a:r>
        </a:p>
      </dsp:txBody>
      <dsp:txXfrm>
        <a:off x="7405708" y="263888"/>
        <a:ext cx="1282590" cy="1100952"/>
      </dsp:txXfrm>
    </dsp:sp>
    <dsp:sp modelId="{8914C322-F601-0647-A3EF-87B8216469F8}">
      <dsp:nvSpPr>
        <dsp:cNvPr id="0" name=""/>
        <dsp:cNvSpPr/>
      </dsp:nvSpPr>
      <dsp:spPr>
        <a:xfrm>
          <a:off x="8724340" y="732053"/>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DBBED5-BC33-0D40-A054-ECCA44B38684}">
      <dsp:nvSpPr>
        <dsp:cNvPr id="0" name=""/>
        <dsp:cNvSpPr/>
      </dsp:nvSpPr>
      <dsp:spPr>
        <a:xfrm>
          <a:off x="8716331" y="906926"/>
          <a:ext cx="1858100" cy="1594960"/>
        </a:xfrm>
        <a:prstGeom prst="hexagon">
          <a:avLst>
            <a:gd name="adj" fmla="val 25000"/>
            <a:gd name="vf" fmla="val 115470"/>
          </a:avLst>
        </a:prstGeom>
        <a:blipFill>
          <a:blip xmlns:r="http://schemas.openxmlformats.org/officeDocument/2006/relationships" r:embed="rId6">
            <a:extLst>
              <a:ext uri="{96DAC541-7B7A-43D3-8B79-37D633B846F1}">
                <asvg:svgBlip xmlns:asvg="http://schemas.microsoft.com/office/drawing/2016/SVG/main" r:embed="rId7"/>
              </a:ext>
            </a:extLst>
          </a:blip>
          <a:srcRect/>
          <a:stretch>
            <a:fillRect t="-16000" b="-16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527EC19-33AE-4C4D-9F1A-CAB810C042F3}">
      <dsp:nvSpPr>
        <dsp:cNvPr id="0" name=""/>
        <dsp:cNvSpPr/>
      </dsp:nvSpPr>
      <dsp:spPr>
        <a:xfrm>
          <a:off x="9087036" y="942504"/>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C459C4-FBD8-4745-9654-BF4903BB609B}">
      <dsp:nvSpPr>
        <dsp:cNvPr id="0" name=""/>
        <dsp:cNvSpPr/>
      </dsp:nvSpPr>
      <dsp:spPr>
        <a:xfrm>
          <a:off x="8716331" y="2667714"/>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Utilities &amp; Helpers</a:t>
          </a:r>
        </a:p>
      </dsp:txBody>
      <dsp:txXfrm>
        <a:off x="9004086" y="2914718"/>
        <a:ext cx="1282590" cy="1100952"/>
      </dsp:txXfrm>
    </dsp:sp>
    <dsp:sp modelId="{294BA212-2479-4247-92FA-A2109AE1E2F3}">
      <dsp:nvSpPr>
        <dsp:cNvPr id="0" name=""/>
        <dsp:cNvSpPr/>
      </dsp:nvSpPr>
      <dsp:spPr>
        <a:xfrm>
          <a:off x="9084748" y="4064888"/>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C7FEDF1-B1DB-F443-8ACB-5B7F3AC98FBD}">
      <dsp:nvSpPr>
        <dsp:cNvPr id="0" name=""/>
        <dsp:cNvSpPr/>
      </dsp:nvSpPr>
      <dsp:spPr>
        <a:xfrm>
          <a:off x="7117953" y="3540872"/>
          <a:ext cx="1858100" cy="1594960"/>
        </a:xfrm>
        <a:prstGeom prst="hexagon">
          <a:avLst>
            <a:gd name="adj" fmla="val 25000"/>
            <a:gd name="vf" fmla="val 115470"/>
          </a:avLst>
        </a:prstGeom>
        <a:blipFill>
          <a:blip xmlns:r="http://schemas.openxmlformats.org/officeDocument/2006/relationships" r:embed="rId8">
            <a:extLst>
              <a:ext uri="{96DAC541-7B7A-43D3-8B79-37D633B846F1}">
                <asvg:svgBlip xmlns:asvg="http://schemas.microsoft.com/office/drawing/2016/SVG/main" r:embed="rId9"/>
              </a:ext>
            </a:extLst>
          </a:blip>
          <a:srcRect/>
          <a:stretch>
            <a:fillRect t="-17000" b="-17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4A036C-77F7-464C-960E-43DAC892F1CD}">
      <dsp:nvSpPr>
        <dsp:cNvPr id="0" name=""/>
        <dsp:cNvSpPr/>
      </dsp:nvSpPr>
      <dsp:spPr>
        <a:xfrm>
          <a:off x="8740358" y="4240967"/>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DD14E21-DFAB-9543-BD11-252740C63F01}">
      <dsp:nvSpPr>
        <dsp:cNvPr id="0" name=""/>
        <dsp:cNvSpPr/>
      </dsp:nvSpPr>
      <dsp:spPr>
        <a:xfrm>
          <a:off x="3918908" y="3531224"/>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Application Entry &amp; Bootstrapping</a:t>
          </a:r>
        </a:p>
      </dsp:txBody>
      <dsp:txXfrm>
        <a:off x="4206663" y="3778228"/>
        <a:ext cx="1282590" cy="1100952"/>
      </dsp:txXfrm>
    </dsp:sp>
    <dsp:sp modelId="{45812D85-7C19-1044-9485-DF843239527A}">
      <dsp:nvSpPr>
        <dsp:cNvPr id="0" name=""/>
        <dsp:cNvSpPr/>
      </dsp:nvSpPr>
      <dsp:spPr>
        <a:xfrm>
          <a:off x="3972683" y="4237952"/>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1A7815-9494-204A-B7BE-3A424875124C}">
      <dsp:nvSpPr>
        <dsp:cNvPr id="0" name=""/>
        <dsp:cNvSpPr/>
      </dsp:nvSpPr>
      <dsp:spPr>
        <a:xfrm>
          <a:off x="2320529" y="4417649"/>
          <a:ext cx="1858100" cy="1594960"/>
        </a:xfrm>
        <a:prstGeom prst="hexagon">
          <a:avLst>
            <a:gd name="adj" fmla="val 25000"/>
            <a:gd name="vf" fmla="val 115470"/>
          </a:avLst>
        </a:prstGeom>
        <a:blipFill>
          <a:blip xmlns:r="http://schemas.openxmlformats.org/officeDocument/2006/relationships" r:embed="rId10">
            <a:extLst>
              <a:ext uri="{96DAC541-7B7A-43D3-8B79-37D633B846F1}">
                <asvg:svgBlip xmlns:asvg="http://schemas.microsoft.com/office/drawing/2016/SVG/main" r:embed="rId11"/>
              </a:ext>
            </a:extLst>
          </a:blip>
          <a:srcRect/>
          <a:stretch>
            <a:fillRect l="-1000" r="-1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EAD0C4-6F37-B144-BC72-AD5AC3D40334}">
      <dsp:nvSpPr>
        <dsp:cNvPr id="0" name=""/>
        <dsp:cNvSpPr/>
      </dsp:nvSpPr>
      <dsp:spPr>
        <a:xfrm>
          <a:off x="3584816" y="4439960"/>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64A376-94AC-9A45-A7DE-282DCFBF0518}">
      <dsp:nvSpPr>
        <dsp:cNvPr id="0" name=""/>
        <dsp:cNvSpPr/>
      </dsp:nvSpPr>
      <dsp:spPr>
        <a:xfrm>
          <a:off x="10306700" y="3561375"/>
          <a:ext cx="1858100" cy="1594960"/>
        </a:xfrm>
        <a:prstGeom prst="hexagon">
          <a:avLst>
            <a:gd name="adj" fmla="val 25000"/>
            <a:gd name="vf" fmla="val 115470"/>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en-GB" sz="1600" kern="1200" dirty="0"/>
            <a:t>Testing</a:t>
          </a:r>
        </a:p>
      </dsp:txBody>
      <dsp:txXfrm>
        <a:off x="10594455" y="3808379"/>
        <a:ext cx="1282590" cy="1100952"/>
      </dsp:txXfrm>
    </dsp:sp>
    <dsp:sp modelId="{83EDDCBC-A24C-DE4C-9FCD-0E6C8DC298AE}">
      <dsp:nvSpPr>
        <dsp:cNvPr id="0" name=""/>
        <dsp:cNvSpPr/>
      </dsp:nvSpPr>
      <dsp:spPr>
        <a:xfrm>
          <a:off x="10675117" y="4958548"/>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10330BE-9EE4-AC49-B788-72A86CB40608}">
      <dsp:nvSpPr>
        <dsp:cNvPr id="0" name=""/>
        <dsp:cNvSpPr/>
      </dsp:nvSpPr>
      <dsp:spPr>
        <a:xfrm>
          <a:off x="8708322" y="4435136"/>
          <a:ext cx="1858100" cy="1594960"/>
        </a:xfrm>
        <a:prstGeom prst="hexagon">
          <a:avLst>
            <a:gd name="adj" fmla="val 25000"/>
            <a:gd name="vf" fmla="val 115470"/>
          </a:avLst>
        </a:prstGeom>
        <a:blipFill>
          <a:blip xmlns:r="http://schemas.openxmlformats.org/officeDocument/2006/relationships" r:embed="rId12">
            <a:extLst>
              <a:ext uri="{28A0092B-C50C-407E-A947-70E740481C1C}">
                <a14:useLocalDpi xmlns:a14="http://schemas.microsoft.com/office/drawing/2010/main" val="0"/>
              </a:ext>
            </a:extLst>
          </a:blip>
          <a:srcRect/>
          <a:stretch>
            <a:fillRect t="-33000" b="-33000"/>
          </a:stretch>
        </a:blip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E3E2B8D-4922-ED48-9AA2-EE26ACA6E30B}">
      <dsp:nvSpPr>
        <dsp:cNvPr id="0" name=""/>
        <dsp:cNvSpPr/>
      </dsp:nvSpPr>
      <dsp:spPr>
        <a:xfrm>
          <a:off x="10330728" y="5135230"/>
          <a:ext cx="216244" cy="186933"/>
        </a:xfrm>
        <a:prstGeom prst="hexagon">
          <a:avLst>
            <a:gd name="adj" fmla="val 25000"/>
            <a:gd name="vf" fmla="val 115470"/>
          </a:avLst>
        </a:prstGeom>
        <a:solidFill>
          <a:schemeClr val="l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BDA239-9003-F543-86AD-83CD8F34BC53}">
      <dsp:nvSpPr>
        <dsp:cNvPr id="0" name=""/>
        <dsp:cNvSpPr/>
      </dsp:nvSpPr>
      <dsp:spPr>
        <a:xfrm>
          <a:off x="0" y="531"/>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58EDE1E-2CAA-0044-9C2C-E604071C16D9}">
      <dsp:nvSpPr>
        <dsp:cNvPr id="0" name=""/>
        <dsp:cNvSpPr/>
      </dsp:nvSpPr>
      <dsp:spPr>
        <a:xfrm>
          <a:off x="0" y="531"/>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Curated Tools</a:t>
          </a:r>
          <a:r>
            <a:rPr lang="en-GB" sz="2800" kern="1200"/>
            <a:t>: Focus on functionality, not setup.</a:t>
          </a:r>
          <a:endParaRPr lang="en-US" sz="2800" kern="1200"/>
        </a:p>
      </dsp:txBody>
      <dsp:txXfrm>
        <a:off x="0" y="531"/>
        <a:ext cx="10515600" cy="621467"/>
      </dsp:txXfrm>
    </dsp:sp>
    <dsp:sp modelId="{7522C3FD-4195-3649-A4FA-60626DF6720D}">
      <dsp:nvSpPr>
        <dsp:cNvPr id="0" name=""/>
        <dsp:cNvSpPr/>
      </dsp:nvSpPr>
      <dsp:spPr>
        <a:xfrm>
          <a:off x="0" y="621999"/>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E30357-63CF-9842-8A52-72FF993E421D}">
      <dsp:nvSpPr>
        <dsp:cNvPr id="0" name=""/>
        <dsp:cNvSpPr/>
      </dsp:nvSpPr>
      <dsp:spPr>
        <a:xfrm>
          <a:off x="0" y="621999"/>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Organized Structure</a:t>
          </a:r>
          <a:r>
            <a:rPr lang="en-GB" sz="2800" kern="1200"/>
            <a:t>: Clear project layout as a guide.</a:t>
          </a:r>
          <a:endParaRPr lang="en-US" sz="2800" kern="1200"/>
        </a:p>
      </dsp:txBody>
      <dsp:txXfrm>
        <a:off x="0" y="621999"/>
        <a:ext cx="10515600" cy="621467"/>
      </dsp:txXfrm>
    </dsp:sp>
    <dsp:sp modelId="{C4B3F08B-E4E9-8141-B452-8DBCD362FD9B}">
      <dsp:nvSpPr>
        <dsp:cNvPr id="0" name=""/>
        <dsp:cNvSpPr/>
      </dsp:nvSpPr>
      <dsp:spPr>
        <a:xfrm>
          <a:off x="0" y="1243467"/>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C330583-78CA-EC49-83E4-8B8892EE4AE2}">
      <dsp:nvSpPr>
        <dsp:cNvPr id="0" name=""/>
        <dsp:cNvSpPr/>
      </dsp:nvSpPr>
      <dsp:spPr>
        <a:xfrm>
          <a:off x="0" y="1243467"/>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Managed Dependencies</a:t>
          </a:r>
          <a:r>
            <a:rPr lang="en-GB" sz="2800" kern="1200"/>
            <a:t>: sbt versioning avoids conflicts.</a:t>
          </a:r>
          <a:endParaRPr lang="en-US" sz="2800" kern="1200"/>
        </a:p>
      </dsp:txBody>
      <dsp:txXfrm>
        <a:off x="0" y="1243467"/>
        <a:ext cx="10515600" cy="621467"/>
      </dsp:txXfrm>
    </dsp:sp>
    <dsp:sp modelId="{CB35009F-B1DC-0B4F-9DDB-35A93A313DE1}">
      <dsp:nvSpPr>
        <dsp:cNvPr id="0" name=""/>
        <dsp:cNvSpPr/>
      </dsp:nvSpPr>
      <dsp:spPr>
        <a:xfrm>
          <a:off x="0" y="1864935"/>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7C35961-F921-4E46-A272-292753DFCD0A}">
      <dsp:nvSpPr>
        <dsp:cNvPr id="0" name=""/>
        <dsp:cNvSpPr/>
      </dsp:nvSpPr>
      <dsp:spPr>
        <a:xfrm>
          <a:off x="0" y="1864935"/>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Docker Environment</a:t>
          </a:r>
          <a:r>
            <a:rPr lang="en-GB" sz="2800" kern="1200"/>
            <a:t>: Easy setup, runs anywhere.</a:t>
          </a:r>
          <a:endParaRPr lang="en-US" sz="2800" kern="1200"/>
        </a:p>
      </dsp:txBody>
      <dsp:txXfrm>
        <a:off x="0" y="1864935"/>
        <a:ext cx="10515600" cy="621467"/>
      </dsp:txXfrm>
    </dsp:sp>
    <dsp:sp modelId="{376D2455-B7FF-1B44-9CD9-C78A09701F4B}">
      <dsp:nvSpPr>
        <dsp:cNvPr id="0" name=""/>
        <dsp:cNvSpPr/>
      </dsp:nvSpPr>
      <dsp:spPr>
        <a:xfrm>
          <a:off x="0" y="2486402"/>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03E33B9-0433-A948-8253-471F984732FF}">
      <dsp:nvSpPr>
        <dsp:cNvPr id="0" name=""/>
        <dsp:cNvSpPr/>
      </dsp:nvSpPr>
      <dsp:spPr>
        <a:xfrm>
          <a:off x="0" y="2486402"/>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Pre-Configured Testing</a:t>
          </a:r>
          <a:r>
            <a:rPr lang="en-GB" sz="2800" kern="1200"/>
            <a:t>: Docker tests reduce local issues.</a:t>
          </a:r>
          <a:endParaRPr lang="en-US" sz="2800" kern="1200"/>
        </a:p>
      </dsp:txBody>
      <dsp:txXfrm>
        <a:off x="0" y="2486402"/>
        <a:ext cx="10515600" cy="621467"/>
      </dsp:txXfrm>
    </dsp:sp>
    <dsp:sp modelId="{06CA934E-FF39-8749-8341-60CCE5A85B39}">
      <dsp:nvSpPr>
        <dsp:cNvPr id="0" name=""/>
        <dsp:cNvSpPr/>
      </dsp:nvSpPr>
      <dsp:spPr>
        <a:xfrm>
          <a:off x="0" y="3107870"/>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E400E6E-C9A1-B742-82F4-D34B916954FF}">
      <dsp:nvSpPr>
        <dsp:cNvPr id="0" name=""/>
        <dsp:cNvSpPr/>
      </dsp:nvSpPr>
      <dsp:spPr>
        <a:xfrm>
          <a:off x="0" y="3107870"/>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Less Configuration</a:t>
          </a:r>
          <a:r>
            <a:rPr lang="en-GB" sz="2800" kern="1200"/>
            <a:t>: Jump straight into coding.</a:t>
          </a:r>
          <a:endParaRPr lang="en-US" sz="2800" kern="1200"/>
        </a:p>
      </dsp:txBody>
      <dsp:txXfrm>
        <a:off x="0" y="3107870"/>
        <a:ext cx="10515600" cy="621467"/>
      </dsp:txXfrm>
    </dsp:sp>
    <dsp:sp modelId="{98234615-B823-F84B-A80C-418D770BBA3E}">
      <dsp:nvSpPr>
        <dsp:cNvPr id="0" name=""/>
        <dsp:cNvSpPr/>
      </dsp:nvSpPr>
      <dsp:spPr>
        <a:xfrm>
          <a:off x="0" y="3729338"/>
          <a:ext cx="10515600" cy="0"/>
        </a:xfrm>
        <a:prstGeom prst="line">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DDEA1E3-68C5-3447-8FB8-CF06353A21B2}">
      <dsp:nvSpPr>
        <dsp:cNvPr id="0" name=""/>
        <dsp:cNvSpPr/>
      </dsp:nvSpPr>
      <dsp:spPr>
        <a:xfrm>
          <a:off x="0" y="3729338"/>
          <a:ext cx="10515600" cy="6214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l" defTabSz="1244600">
            <a:lnSpc>
              <a:spcPct val="90000"/>
            </a:lnSpc>
            <a:spcBef>
              <a:spcPct val="0"/>
            </a:spcBef>
            <a:spcAft>
              <a:spcPct val="35000"/>
            </a:spcAft>
            <a:buNone/>
          </a:pPr>
          <a:r>
            <a:rPr lang="en-GB" sz="2800" b="1" kern="1200"/>
            <a:t>Real-World Practices</a:t>
          </a:r>
          <a:r>
            <a:rPr lang="en-GB" sz="2800" kern="1200"/>
            <a:t>: Learn patterns for production apps.</a:t>
          </a:r>
          <a:endParaRPr lang="en-US" sz="2800" kern="1200"/>
        </a:p>
      </dsp:txBody>
      <dsp:txXfrm>
        <a:off x="0" y="3729338"/>
        <a:ext cx="10515600" cy="621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58BD2E-28D6-4D91-AC95-0AF3D6FE8292}">
      <dsp:nvSpPr>
        <dsp:cNvPr id="0" name=""/>
        <dsp:cNvSpPr/>
      </dsp:nvSpPr>
      <dsp:spPr>
        <a:xfrm>
          <a:off x="0" y="1790"/>
          <a:ext cx="6900512" cy="7631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DABE2B-8F70-4ED7-B2D4-5F0EE40029AC}">
      <dsp:nvSpPr>
        <dsp:cNvPr id="0" name=""/>
        <dsp:cNvSpPr/>
      </dsp:nvSpPr>
      <dsp:spPr>
        <a:xfrm>
          <a:off x="230841" y="173490"/>
          <a:ext cx="419711" cy="41971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E91D49-6F58-40D8-86B0-7BF287FB07E0}">
      <dsp:nvSpPr>
        <dsp:cNvPr id="0" name=""/>
        <dsp:cNvSpPr/>
      </dsp:nvSpPr>
      <dsp:spPr>
        <a:xfrm>
          <a:off x="881393" y="179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90000"/>
            </a:lnSpc>
            <a:spcBef>
              <a:spcPct val="0"/>
            </a:spcBef>
            <a:spcAft>
              <a:spcPct val="35000"/>
            </a:spcAft>
            <a:buNone/>
          </a:pPr>
          <a:r>
            <a:rPr lang="en-GB" sz="1800" b="1" kern="1200"/>
            <a:t>Database Migration</a:t>
          </a:r>
          <a:r>
            <a:rPr lang="en-GB" sz="1800" kern="1200"/>
            <a:t>: Handling schema changes and versioning smoothly, with minimal disruption to data.</a:t>
          </a:r>
          <a:endParaRPr lang="en-US" sz="1800" kern="1200"/>
        </a:p>
      </dsp:txBody>
      <dsp:txXfrm>
        <a:off x="881393" y="1790"/>
        <a:ext cx="6019118" cy="763111"/>
      </dsp:txXfrm>
    </dsp:sp>
    <dsp:sp modelId="{A6B6E1B9-BC66-45AF-B47A-BF8BC4E66647}">
      <dsp:nvSpPr>
        <dsp:cNvPr id="0" name=""/>
        <dsp:cNvSpPr/>
      </dsp:nvSpPr>
      <dsp:spPr>
        <a:xfrm>
          <a:off x="0" y="955680"/>
          <a:ext cx="6900512" cy="7631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2BFD69-9C4F-4F49-B277-4A432F47D75E}">
      <dsp:nvSpPr>
        <dsp:cNvPr id="0" name=""/>
        <dsp:cNvSpPr/>
      </dsp:nvSpPr>
      <dsp:spPr>
        <a:xfrm>
          <a:off x="230841" y="1127380"/>
          <a:ext cx="419711" cy="41971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CC8BC5-C7C8-4A90-AB21-D8935E6E7B88}">
      <dsp:nvSpPr>
        <dsp:cNvPr id="0" name=""/>
        <dsp:cNvSpPr/>
      </dsp:nvSpPr>
      <dsp:spPr>
        <a:xfrm>
          <a:off x="881393" y="955680"/>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90000"/>
            </a:lnSpc>
            <a:spcBef>
              <a:spcPct val="0"/>
            </a:spcBef>
            <a:spcAft>
              <a:spcPct val="35000"/>
            </a:spcAft>
            <a:buNone/>
          </a:pPr>
          <a:r>
            <a:rPr lang="en-GB" sz="1800" b="1" kern="1200"/>
            <a:t>Security Essentials</a:t>
          </a:r>
          <a:r>
            <a:rPr lang="en-GB" sz="1800" kern="1200"/>
            <a:t>: Practical guidance on securing APIs, handling authentication, and managing sensitive data.</a:t>
          </a:r>
          <a:endParaRPr lang="en-US" sz="1800" kern="1200"/>
        </a:p>
      </dsp:txBody>
      <dsp:txXfrm>
        <a:off x="881393" y="955680"/>
        <a:ext cx="6019118" cy="763111"/>
      </dsp:txXfrm>
    </dsp:sp>
    <dsp:sp modelId="{E8A6996E-D769-486E-B144-D6C1FE9D1EAD}">
      <dsp:nvSpPr>
        <dsp:cNvPr id="0" name=""/>
        <dsp:cNvSpPr/>
      </dsp:nvSpPr>
      <dsp:spPr>
        <a:xfrm>
          <a:off x="0" y="1909569"/>
          <a:ext cx="6900512" cy="7631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B70549-EA7A-414A-9C33-936F844AC1A1}">
      <dsp:nvSpPr>
        <dsp:cNvPr id="0" name=""/>
        <dsp:cNvSpPr/>
      </dsp:nvSpPr>
      <dsp:spPr>
        <a:xfrm>
          <a:off x="230841" y="2081270"/>
          <a:ext cx="419711" cy="41971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8A492E7-C889-42FB-A815-47C919FDE95B}">
      <dsp:nvSpPr>
        <dsp:cNvPr id="0" name=""/>
        <dsp:cNvSpPr/>
      </dsp:nvSpPr>
      <dsp:spPr>
        <a:xfrm>
          <a:off x="881393" y="190956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90000"/>
            </a:lnSpc>
            <a:spcBef>
              <a:spcPct val="0"/>
            </a:spcBef>
            <a:spcAft>
              <a:spcPct val="35000"/>
            </a:spcAft>
            <a:buNone/>
          </a:pPr>
          <a:r>
            <a:rPr lang="en-GB" sz="1800" b="1" kern="1200"/>
            <a:t>Performance Optimization</a:t>
          </a:r>
          <a:r>
            <a:rPr lang="en-GB" sz="1800" kern="1200"/>
            <a:t>: Techniques for profiling, optimizing queries, and improving overall app speed.</a:t>
          </a:r>
          <a:endParaRPr lang="en-US" sz="1800" kern="1200"/>
        </a:p>
      </dsp:txBody>
      <dsp:txXfrm>
        <a:off x="881393" y="1909569"/>
        <a:ext cx="6019118" cy="763111"/>
      </dsp:txXfrm>
    </dsp:sp>
    <dsp:sp modelId="{3DE56DA5-287D-4277-BF28-E265725AD63D}">
      <dsp:nvSpPr>
        <dsp:cNvPr id="0" name=""/>
        <dsp:cNvSpPr/>
      </dsp:nvSpPr>
      <dsp:spPr>
        <a:xfrm>
          <a:off x="0" y="2863459"/>
          <a:ext cx="6900512" cy="7631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B05D69-B0F2-4AF2-841C-FF48701AAD50}">
      <dsp:nvSpPr>
        <dsp:cNvPr id="0" name=""/>
        <dsp:cNvSpPr/>
      </dsp:nvSpPr>
      <dsp:spPr>
        <a:xfrm>
          <a:off x="230841" y="3035159"/>
          <a:ext cx="419711" cy="41971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C7FE67A-1E44-466F-A331-FD823139FC4C}">
      <dsp:nvSpPr>
        <dsp:cNvPr id="0" name=""/>
        <dsp:cNvSpPr/>
      </dsp:nvSpPr>
      <dsp:spPr>
        <a:xfrm>
          <a:off x="881393" y="2863459"/>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90000"/>
            </a:lnSpc>
            <a:spcBef>
              <a:spcPct val="0"/>
            </a:spcBef>
            <a:spcAft>
              <a:spcPct val="35000"/>
            </a:spcAft>
            <a:buNone/>
          </a:pPr>
          <a:r>
            <a:rPr lang="en-GB" sz="1800" b="1" kern="1200"/>
            <a:t>Logging and Monitoring</a:t>
          </a:r>
          <a:r>
            <a:rPr lang="en-GB" sz="1800" kern="1200"/>
            <a:t>: Setting up meaningful logging and monitoring to track application health and performance.</a:t>
          </a:r>
          <a:endParaRPr lang="en-US" sz="1800" kern="1200"/>
        </a:p>
      </dsp:txBody>
      <dsp:txXfrm>
        <a:off x="881393" y="2863459"/>
        <a:ext cx="6019118" cy="763111"/>
      </dsp:txXfrm>
    </dsp:sp>
    <dsp:sp modelId="{19A19A4F-AC58-4078-ADD6-9A0ACC4E61CE}">
      <dsp:nvSpPr>
        <dsp:cNvPr id="0" name=""/>
        <dsp:cNvSpPr/>
      </dsp:nvSpPr>
      <dsp:spPr>
        <a:xfrm>
          <a:off x="0" y="3817348"/>
          <a:ext cx="6900512" cy="76311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6186C8-B7E5-4F41-9C5C-14EADB4E8DDA}">
      <dsp:nvSpPr>
        <dsp:cNvPr id="0" name=""/>
        <dsp:cNvSpPr/>
      </dsp:nvSpPr>
      <dsp:spPr>
        <a:xfrm>
          <a:off x="230841" y="3989049"/>
          <a:ext cx="419711" cy="41971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9128D49-FE7F-41BA-83A0-890273DF7190}">
      <dsp:nvSpPr>
        <dsp:cNvPr id="0" name=""/>
        <dsp:cNvSpPr/>
      </dsp:nvSpPr>
      <dsp:spPr>
        <a:xfrm>
          <a:off x="881393" y="381734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90000"/>
            </a:lnSpc>
            <a:spcBef>
              <a:spcPct val="0"/>
            </a:spcBef>
            <a:spcAft>
              <a:spcPct val="35000"/>
            </a:spcAft>
            <a:buNone/>
          </a:pPr>
          <a:r>
            <a:rPr lang="en-GB" sz="1800" b="1" kern="1200"/>
            <a:t>Integration with Third-Party Services</a:t>
          </a:r>
          <a:r>
            <a:rPr lang="en-GB" sz="1800" kern="1200"/>
            <a:t>: How to handle social logins, payment gateways, and other external APIs.</a:t>
          </a:r>
          <a:endParaRPr lang="en-US" sz="1800" kern="1200"/>
        </a:p>
      </dsp:txBody>
      <dsp:txXfrm>
        <a:off x="881393" y="3817348"/>
        <a:ext cx="6019118" cy="763111"/>
      </dsp:txXfrm>
    </dsp:sp>
    <dsp:sp modelId="{0E9EAC2A-BD57-4B22-876C-DED8A618342B}">
      <dsp:nvSpPr>
        <dsp:cNvPr id="0" name=""/>
        <dsp:cNvSpPr/>
      </dsp:nvSpPr>
      <dsp:spPr>
        <a:xfrm>
          <a:off x="0" y="4771238"/>
          <a:ext cx="6900512" cy="7631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257F7A-3259-47CE-9AEC-F087076E365F}">
      <dsp:nvSpPr>
        <dsp:cNvPr id="0" name=""/>
        <dsp:cNvSpPr/>
      </dsp:nvSpPr>
      <dsp:spPr>
        <a:xfrm>
          <a:off x="230841" y="4942938"/>
          <a:ext cx="419711" cy="41971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90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6DCE1A-4378-46F9-BC72-A99D04BABB41}">
      <dsp:nvSpPr>
        <dsp:cNvPr id="0" name=""/>
        <dsp:cNvSpPr/>
      </dsp:nvSpPr>
      <dsp:spPr>
        <a:xfrm>
          <a:off x="881393" y="4771238"/>
          <a:ext cx="6019118" cy="7631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763" tIns="80763" rIns="80763" bIns="80763" numCol="1" spcCol="1270" anchor="ctr" anchorCtr="0">
          <a:noAutofit/>
        </a:bodyPr>
        <a:lstStyle/>
        <a:p>
          <a:pPr marL="0" lvl="0" indent="0" algn="l" defTabSz="800100">
            <a:lnSpc>
              <a:spcPct val="90000"/>
            </a:lnSpc>
            <a:spcBef>
              <a:spcPct val="0"/>
            </a:spcBef>
            <a:spcAft>
              <a:spcPct val="35000"/>
            </a:spcAft>
            <a:buNone/>
          </a:pPr>
          <a:r>
            <a:rPr lang="en-GB" sz="1800" b="1" kern="1200"/>
            <a:t>Scaling Strategies</a:t>
          </a:r>
          <a:r>
            <a:rPr lang="en-GB" sz="1800" kern="1200"/>
            <a:t>: Techniques to handle increased load as applications grow, from caching to load balancing.</a:t>
          </a:r>
          <a:endParaRPr lang="en-US" sz="1800" kern="1200"/>
        </a:p>
      </dsp:txBody>
      <dsp:txXfrm>
        <a:off x="881393" y="4771238"/>
        <a:ext cx="6019118" cy="7631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A05BF3-1CBE-984B-A1E6-2BC37FF875DE}">
      <dsp:nvSpPr>
        <dsp:cNvPr id="0" name=""/>
        <dsp:cNvSpPr/>
      </dsp:nvSpPr>
      <dsp:spPr>
        <a:xfrm>
          <a:off x="307345" y="1546"/>
          <a:ext cx="3222855" cy="193371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a:t>Expect Real-World Challenges</a:t>
          </a:r>
          <a:r>
            <a:rPr lang="en-GB" sz="1800" kern="1200"/>
            <a:t>: Course examples often skip issues like version mismatches, missing configs, and incomplete tests that can stall projects.</a:t>
          </a:r>
          <a:endParaRPr lang="en-US" sz="1800" kern="1200"/>
        </a:p>
      </dsp:txBody>
      <dsp:txXfrm>
        <a:off x="307345" y="1546"/>
        <a:ext cx="3222855" cy="1933713"/>
      </dsp:txXfrm>
    </dsp:sp>
    <dsp:sp modelId="{166F3C1C-6D7F-5A46-9B6A-6F2702378700}">
      <dsp:nvSpPr>
        <dsp:cNvPr id="0" name=""/>
        <dsp:cNvSpPr/>
      </dsp:nvSpPr>
      <dsp:spPr>
        <a:xfrm>
          <a:off x="3852486" y="1546"/>
          <a:ext cx="3222855" cy="1933713"/>
        </a:xfrm>
        <a:prstGeom prst="rect">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a:t>Importance of Good Documentation</a:t>
          </a:r>
          <a:r>
            <a:rPr lang="en-GB" sz="1800" kern="1200"/>
            <a:t>: Libraries with clear docs save time and ease development, especially with complex stacks.</a:t>
          </a:r>
          <a:endParaRPr lang="en-US" sz="1800" kern="1200"/>
        </a:p>
      </dsp:txBody>
      <dsp:txXfrm>
        <a:off x="3852486" y="1546"/>
        <a:ext cx="3222855" cy="1933713"/>
      </dsp:txXfrm>
    </dsp:sp>
    <dsp:sp modelId="{92E0DDC7-ADC7-924C-8173-033782003388}">
      <dsp:nvSpPr>
        <dsp:cNvPr id="0" name=""/>
        <dsp:cNvSpPr/>
      </dsp:nvSpPr>
      <dsp:spPr>
        <a:xfrm>
          <a:off x="7397627" y="1546"/>
          <a:ext cx="3222855" cy="1933713"/>
        </a:xfrm>
        <a:prstGeom prst="rect">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a:t>Choosing the Right Tools</a:t>
          </a:r>
          <a:r>
            <a:rPr lang="en-GB" sz="1800" kern="1200"/>
            <a:t>: Invest in libraries and frameworks that support your project’s needs, not just the “trendiest” ones.</a:t>
          </a:r>
          <a:endParaRPr lang="en-US" sz="1800" kern="1200"/>
        </a:p>
      </dsp:txBody>
      <dsp:txXfrm>
        <a:off x="7397627" y="1546"/>
        <a:ext cx="3222855" cy="1933713"/>
      </dsp:txXfrm>
    </dsp:sp>
    <dsp:sp modelId="{66D9B55B-7D4F-8B44-82B9-AD39F09E66CE}">
      <dsp:nvSpPr>
        <dsp:cNvPr id="0" name=""/>
        <dsp:cNvSpPr/>
      </dsp:nvSpPr>
      <dsp:spPr>
        <a:xfrm>
          <a:off x="307345" y="2257545"/>
          <a:ext cx="3222855" cy="193371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a:t>The Power of Community</a:t>
          </a:r>
          <a:r>
            <a:rPr lang="en-GB" sz="1800" kern="1200"/>
            <a:t>: Strong community support provides faster answers, resources, and examples when you’re stuck.</a:t>
          </a:r>
          <a:endParaRPr lang="en-US" sz="1800" kern="1200"/>
        </a:p>
      </dsp:txBody>
      <dsp:txXfrm>
        <a:off x="307345" y="2257545"/>
        <a:ext cx="3222855" cy="1933713"/>
      </dsp:txXfrm>
    </dsp:sp>
    <dsp:sp modelId="{0DF94BCB-9343-E749-841F-25F9ABE66D95}">
      <dsp:nvSpPr>
        <dsp:cNvPr id="0" name=""/>
        <dsp:cNvSpPr/>
      </dsp:nvSpPr>
      <dsp:spPr>
        <a:xfrm>
          <a:off x="3852486" y="2257545"/>
          <a:ext cx="3222855" cy="1933713"/>
        </a:xfrm>
        <a:prstGeom prst="rect">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a:t>Learning from Mistakes</a:t>
          </a:r>
          <a:r>
            <a:rPr lang="en-GB" sz="1800" kern="1200"/>
            <a:t>: Building projects is an adventure; expect trial and error, and embrace the lessons along the way.</a:t>
          </a:r>
          <a:endParaRPr lang="en-US" sz="1800" kern="1200"/>
        </a:p>
      </dsp:txBody>
      <dsp:txXfrm>
        <a:off x="3852486" y="2257545"/>
        <a:ext cx="3222855" cy="1933713"/>
      </dsp:txXfrm>
    </dsp:sp>
    <dsp:sp modelId="{A8C3D522-98FC-5644-9AA4-A269F9094BD8}">
      <dsp:nvSpPr>
        <dsp:cNvPr id="0" name=""/>
        <dsp:cNvSpPr/>
      </dsp:nvSpPr>
      <dsp:spPr>
        <a:xfrm>
          <a:off x="7397627" y="2257545"/>
          <a:ext cx="3222855" cy="1933713"/>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GB" sz="1800" b="1" kern="1200"/>
            <a:t>Balance Simplicity and Functionality</a:t>
          </a:r>
          <a:r>
            <a:rPr lang="en-GB" sz="1800" kern="1200"/>
            <a:t>: Especially in small or volunteer-driven projects, prioritize a setup that new team members can quickly understand and contribute to.</a:t>
          </a:r>
          <a:endParaRPr lang="en-US" sz="1800" kern="1200"/>
        </a:p>
      </dsp:txBody>
      <dsp:txXfrm>
        <a:off x="7397627" y="2257545"/>
        <a:ext cx="3222855" cy="1933713"/>
      </dsp:txXfrm>
    </dsp:sp>
  </dsp:spTree>
</dsp:drawing>
</file>

<file path=ppt/diagrams/layout1.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EEC703-6D3B-8644-91ED-67811D64C607}" type="datetimeFigureOut">
              <a:rPr lang="en-UA" smtClean="0"/>
              <a:t>20.11.2024</a:t>
            </a:fld>
            <a:endParaRPr lang="en-U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BB2D0A-8570-FE4F-AF37-2BFC621BF86E}" type="slidenum">
              <a:rPr lang="en-UA" smtClean="0"/>
              <a:t>‹#›</a:t>
            </a:fld>
            <a:endParaRPr lang="en-UA"/>
          </a:p>
        </p:txBody>
      </p:sp>
    </p:spTree>
    <p:extLst>
      <p:ext uri="{BB962C8B-B14F-4D97-AF65-F5344CB8AC3E}">
        <p14:creationId xmlns:p14="http://schemas.microsoft.com/office/powerpoint/2010/main" val="2287623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lihaoyi.com/hands-on-scala-js" TargetMode="External"/><Relationship Id="rId2" Type="http://schemas.openxmlformats.org/officeDocument/2006/relationships/slide" Target="../slides/slide38.xml"/><Relationship Id="rId1" Type="http://schemas.openxmlformats.org/officeDocument/2006/relationships/notesMaster" Target="../notesMasters/notesMaster1.xml"/><Relationship Id="rId5" Type="http://schemas.openxmlformats.org/officeDocument/2006/relationships/hyperlink" Target="https://github.com/sherpal/LaminarSAPUI5Bindings" TargetMode="External"/><Relationship Id="rId4" Type="http://schemas.openxmlformats.org/officeDocument/2006/relationships/hyperlink" Target="https://rockthejvm.com/p/typelevel-rite-of-passage"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"Hello everyone! Thanks for joining me today. I’m [Your Name], a software engineer with a big data background who’s recently navigated a transition into web development with functional programming. Today, I’m excited to share my real-world journey of building a web app for the Franco-Ukrainian Toloka Association, specifically a library management system. It’s been quite the ride, full of challenges, setbacks, and some surprising takeaways that I believe can be helpful to anyone working in functional programming. Let's dive in!"</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1</a:t>
            </a:fld>
            <a:endParaRPr lang="en-UA"/>
          </a:p>
        </p:txBody>
      </p:sp>
    </p:spTree>
    <p:extLst>
      <p:ext uri="{BB962C8B-B14F-4D97-AF65-F5344CB8AC3E}">
        <p14:creationId xmlns:p14="http://schemas.microsoft.com/office/powerpoint/2010/main" val="2943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courses and books, web development often looks straightforward. But when I started, I quickly ran into common issues that weren’t covered in tutorials. Missing configurations, lack of tests, version mismatches, and, of course, sparse documentation were the biggest roadblocks. Real-life projects tend to be a lot messier. This talk will highlight some of those pitfalls and how I worked through them.</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14</a:t>
            </a:fld>
            <a:endParaRPr lang="en-UA"/>
          </a:p>
        </p:txBody>
      </p:sp>
    </p:spTree>
    <p:extLst>
      <p:ext uri="{BB962C8B-B14F-4D97-AF65-F5344CB8AC3E}">
        <p14:creationId xmlns:p14="http://schemas.microsoft.com/office/powerpoint/2010/main" val="34263058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Script:</a:t>
            </a:r>
            <a:r>
              <a:rPr lang="en-GB" dirty="0"/>
              <a:t> "For some context, the Toloka Association needed a library system where volunteers could easily onboard, access books, and manage their tasks. We didn’t need complex analytics, just a straightforward, secure system that would be quick for new users to learn. Choosing tech that met these goals while also being reliable wasn’t as simple as I thought. I learned a lot about aligning project requirements with available tech."</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15</a:t>
            </a:fld>
            <a:endParaRPr lang="en-UA"/>
          </a:p>
        </p:txBody>
      </p:sp>
    </p:spTree>
    <p:extLst>
      <p:ext uri="{BB962C8B-B14F-4D97-AF65-F5344CB8AC3E}">
        <p14:creationId xmlns:p14="http://schemas.microsoft.com/office/powerpoint/2010/main" val="3801598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18</a:t>
            </a:fld>
            <a:endParaRPr lang="en-UA"/>
          </a:p>
        </p:txBody>
      </p:sp>
    </p:spTree>
    <p:extLst>
      <p:ext uri="{BB962C8B-B14F-4D97-AF65-F5344CB8AC3E}">
        <p14:creationId xmlns:p14="http://schemas.microsoft.com/office/powerpoint/2010/main" val="127261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"On the backend, we used Doobie for SQL and database handling, Http4s to build the REST API, and Cats Effect to manage side effects. These tools gave us a strong FP backbone, but the learning curve was significant. But the FP benefits, like type safety and immutability, were worth the effort for this project."</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21</a:t>
            </a:fld>
            <a:endParaRPr lang="en-UA"/>
          </a:p>
        </p:txBody>
      </p:sp>
    </p:spTree>
    <p:extLst>
      <p:ext uri="{BB962C8B-B14F-4D97-AF65-F5344CB8AC3E}">
        <p14:creationId xmlns:p14="http://schemas.microsoft.com/office/powerpoint/2010/main" val="57095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24</a:t>
            </a:fld>
            <a:endParaRPr lang="en-UA"/>
          </a:p>
        </p:txBody>
      </p:sp>
    </p:spTree>
    <p:extLst>
      <p:ext uri="{BB962C8B-B14F-4D97-AF65-F5344CB8AC3E}">
        <p14:creationId xmlns:p14="http://schemas.microsoft.com/office/powerpoint/2010/main" val="4992692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UA" dirty="0"/>
              <a:t>rite test and be careful </a:t>
            </a:r>
          </a:p>
        </p:txBody>
      </p:sp>
      <p:sp>
        <p:nvSpPr>
          <p:cNvPr id="4" name="Slide Number Placeholder 3"/>
          <p:cNvSpPr>
            <a:spLocks noGrp="1"/>
          </p:cNvSpPr>
          <p:nvPr>
            <p:ph type="sldNum" sz="quarter" idx="5"/>
          </p:nvPr>
        </p:nvSpPr>
        <p:spPr/>
        <p:txBody>
          <a:bodyPr/>
          <a:lstStyle/>
          <a:p>
            <a:fld id="{09BB2D0A-8570-FE4F-AF37-2BFC621BF86E}" type="slidenum">
              <a:rPr lang="en-UA" smtClean="0"/>
              <a:t>25</a:t>
            </a:fld>
            <a:endParaRPr lang="en-UA"/>
          </a:p>
        </p:txBody>
      </p:sp>
    </p:spTree>
    <p:extLst>
      <p:ext uri="{BB962C8B-B14F-4D97-AF65-F5344CB8AC3E}">
        <p14:creationId xmlns:p14="http://schemas.microsoft.com/office/powerpoint/2010/main" val="35728789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33C75-8F0D-2F86-F127-039A8ECE03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8E031-4442-33FE-C947-3999C9ED9A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0EEB7-2936-733D-22B6-0FCE6F3DC1B2}"/>
              </a:ext>
            </a:extLst>
          </p:cNvPr>
          <p:cNvSpPr>
            <a:spLocks noGrp="1"/>
          </p:cNvSpPr>
          <p:nvPr>
            <p:ph type="body" idx="1"/>
          </p:nvPr>
        </p:nvSpPr>
        <p:spPr/>
        <p:txBody>
          <a:bodyPr/>
          <a:lstStyle/>
          <a:p>
            <a:r>
              <a:rPr lang="en-GB" dirty="0"/>
              <a:t>W</a:t>
            </a:r>
            <a:r>
              <a:rPr lang="en-UA" dirty="0"/>
              <a:t>rite test and be careful </a:t>
            </a:r>
          </a:p>
        </p:txBody>
      </p:sp>
      <p:sp>
        <p:nvSpPr>
          <p:cNvPr id="4" name="Slide Number Placeholder 3">
            <a:extLst>
              <a:ext uri="{FF2B5EF4-FFF2-40B4-BE49-F238E27FC236}">
                <a16:creationId xmlns:a16="http://schemas.microsoft.com/office/drawing/2014/main" id="{A19E4833-1638-8A85-FD23-B676E373337A}"/>
              </a:ext>
            </a:extLst>
          </p:cNvPr>
          <p:cNvSpPr>
            <a:spLocks noGrp="1"/>
          </p:cNvSpPr>
          <p:nvPr>
            <p:ph type="sldNum" sz="quarter" idx="5"/>
          </p:nvPr>
        </p:nvSpPr>
        <p:spPr/>
        <p:txBody>
          <a:bodyPr/>
          <a:lstStyle/>
          <a:p>
            <a:fld id="{09BB2D0A-8570-FE4F-AF37-2BFC621BF86E}" type="slidenum">
              <a:rPr lang="en-UA" smtClean="0"/>
              <a:t>26</a:t>
            </a:fld>
            <a:endParaRPr lang="en-UA"/>
          </a:p>
        </p:txBody>
      </p:sp>
    </p:spTree>
    <p:extLst>
      <p:ext uri="{BB962C8B-B14F-4D97-AF65-F5344CB8AC3E}">
        <p14:creationId xmlns:p14="http://schemas.microsoft.com/office/powerpoint/2010/main" val="26240912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28</a:t>
            </a:fld>
            <a:endParaRPr lang="en-UA"/>
          </a:p>
        </p:txBody>
      </p:sp>
    </p:spTree>
    <p:extLst>
      <p:ext uri="{BB962C8B-B14F-4D97-AF65-F5344CB8AC3E}">
        <p14:creationId xmlns:p14="http://schemas.microsoft.com/office/powerpoint/2010/main" val="20449932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E8E8E8"/>
                </a:solidFill>
                <a:effectLst/>
                <a:latin typeface="Google Sans"/>
              </a:rPr>
              <a:t>Cross-origin resource sharing (CORS) is </a:t>
            </a:r>
            <a:r>
              <a:rPr lang="en-GB" b="0" i="0" dirty="0">
                <a:solidFill>
                  <a:srgbClr val="FFFFFF"/>
                </a:solidFill>
                <a:effectLst/>
                <a:latin typeface="Google Sans"/>
              </a:rPr>
              <a:t>an extension of the same-origin policy</a:t>
            </a:r>
            <a:r>
              <a:rPr lang="en-GB" b="0" i="0" dirty="0">
                <a:solidFill>
                  <a:srgbClr val="E8E8E8"/>
                </a:solidFill>
                <a:effectLst/>
                <a:latin typeface="Google Sans"/>
              </a:rPr>
              <a:t>. You need it for authorized resource sharing with external third parties. For example, you need CORS when you want to pull data from external APIs that are public or authorized.</a:t>
            </a:r>
          </a:p>
          <a:p>
            <a:r>
              <a:rPr lang="en-GB" dirty="0"/>
              <a:t>https://</a:t>
            </a:r>
            <a:r>
              <a:rPr lang="en-GB" dirty="0" err="1"/>
              <a:t>stackoverflow.com</a:t>
            </a:r>
            <a:r>
              <a:rPr lang="en-GB" dirty="0"/>
              <a:t>/questions/14681292/same-origin-policy-and-</a:t>
            </a:r>
            <a:r>
              <a:rPr lang="en-GB" dirty="0" err="1"/>
              <a:t>cors</a:t>
            </a:r>
            <a:r>
              <a:rPr lang="en-GB" dirty="0"/>
              <a:t>-cross-origin-resource-sharing</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35</a:t>
            </a:fld>
            <a:endParaRPr lang="en-UA"/>
          </a:p>
        </p:txBody>
      </p:sp>
    </p:spTree>
    <p:extLst>
      <p:ext uri="{BB962C8B-B14F-4D97-AF65-F5344CB8AC3E}">
        <p14:creationId xmlns:p14="http://schemas.microsoft.com/office/powerpoint/2010/main" val="3808323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keep things consistent, we went with </a:t>
            </a:r>
            <a:r>
              <a:rPr lang="en-GB" dirty="0" err="1"/>
              <a:t>ScalaJS</a:t>
            </a:r>
            <a:r>
              <a:rPr lang="en-GB" dirty="0"/>
              <a:t> for the frontend, with Tyrian as the UI library. This stack kept everything type-safe and let us work within a single language across the full stack. However, using Scala for frontend development has its own quirks—especially when it comes to connecting smoothly with backend systems. It took a lot of tweaking to make everything integrate well."</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36</a:t>
            </a:fld>
            <a:endParaRPr lang="en-UA"/>
          </a:p>
        </p:txBody>
      </p:sp>
    </p:spTree>
    <p:extLst>
      <p:ext uri="{BB962C8B-B14F-4D97-AF65-F5344CB8AC3E}">
        <p14:creationId xmlns:p14="http://schemas.microsoft.com/office/powerpoint/2010/main" val="382538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www.quora.com</a:t>
            </a:r>
            <a:r>
              <a:rPr lang="en-GB" dirty="0"/>
              <a:t>/Is-it-a-good-idea-to-start-web-development-using-Scala-in-2020-If-not-then-which-language-should-be-a-better-choice</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2</a:t>
            </a:fld>
            <a:endParaRPr lang="en-UA"/>
          </a:p>
        </p:txBody>
      </p:sp>
    </p:spTree>
    <p:extLst>
      <p:ext uri="{BB962C8B-B14F-4D97-AF65-F5344CB8AC3E}">
        <p14:creationId xmlns:p14="http://schemas.microsoft.com/office/powerpoint/2010/main" val="28801355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sng" dirty="0">
                <a:effectLst/>
                <a:latin typeface="-apple-system"/>
                <a:hlinkClick r:id="rId3"/>
              </a:rPr>
              <a:t>https://www.reddit.com/r/scala/comments/173jznv/is_there_any_book_or_course_about_scala_frontend/</a:t>
            </a:r>
            <a:br>
              <a:rPr lang="en-GB" b="0" i="0" u="sng" dirty="0">
                <a:effectLst/>
                <a:latin typeface="-apple-system"/>
                <a:hlinkClick r:id="rId3"/>
              </a:rPr>
            </a:br>
            <a:br>
              <a:rPr lang="en-GB" b="0" i="0" u="sng" dirty="0">
                <a:effectLst/>
                <a:latin typeface="-apple-system"/>
                <a:hlinkClick r:id="rId3"/>
              </a:rPr>
            </a:br>
            <a:r>
              <a:rPr lang="en-GB" b="0" i="0" u="sng" dirty="0">
                <a:effectLst/>
                <a:latin typeface="-apple-system"/>
                <a:hlinkClick r:id="rId3"/>
              </a:rPr>
              <a:t>https://www.lihaoyi.com/hands-on-scala-js</a:t>
            </a:r>
            <a:endParaRPr lang="en-GB" b="0" i="0" u="sng" dirty="0">
              <a:effectLst/>
              <a:latin typeface="-apple-system"/>
            </a:endParaRPr>
          </a:p>
          <a:p>
            <a:r>
              <a:rPr lang="en-GB" dirty="0"/>
              <a:t>https://</a:t>
            </a:r>
            <a:r>
              <a:rPr lang="en-GB" dirty="0" err="1"/>
              <a:t>laminar.dev</a:t>
            </a:r>
            <a:r>
              <a:rPr lang="en-GB" dirty="0"/>
              <a:t>/</a:t>
            </a:r>
            <a:endParaRPr lang="en-GB" b="0" i="0" u="sng" dirty="0">
              <a:effectLst/>
              <a:latin typeface="-apple-system"/>
            </a:endParaRPr>
          </a:p>
          <a:p>
            <a:r>
              <a:rPr lang="en-GB" b="0" i="0" u="sng" dirty="0">
                <a:effectLst/>
                <a:latin typeface="-apple-system"/>
                <a:hlinkClick r:id="rId4"/>
              </a:rPr>
              <a:t>https://rockthejvm.com/p/typelevel-rite-of-passage</a:t>
            </a:r>
            <a:br>
              <a:rPr lang="en-GB" b="0" i="0" u="sng" dirty="0">
                <a:effectLst/>
                <a:latin typeface="-apple-system"/>
              </a:rPr>
            </a:br>
            <a:r>
              <a:rPr lang="en-GB" b="0" i="0" u="sng" dirty="0">
                <a:effectLst/>
                <a:latin typeface="-apple-system"/>
              </a:rPr>
              <a:t>https://</a:t>
            </a:r>
            <a:r>
              <a:rPr lang="en-GB" b="0" i="0" u="sng" dirty="0" err="1">
                <a:effectLst/>
                <a:latin typeface="-apple-system"/>
              </a:rPr>
              <a:t>blog.indoorvivants.com</a:t>
            </a:r>
            <a:r>
              <a:rPr lang="en-GB" b="0" i="0" u="sng" dirty="0">
                <a:effectLst/>
                <a:latin typeface="-apple-system"/>
              </a:rPr>
              <a:t>/2022-06-10-smithy4s-fullstack-part-1</a:t>
            </a:r>
          </a:p>
          <a:p>
            <a:r>
              <a:rPr lang="en-GB" b="0" i="0" u="sng" dirty="0">
                <a:effectLst/>
                <a:latin typeface="-apple-system"/>
                <a:hlinkClick r:id="rId5"/>
              </a:rPr>
              <a:t>https://github.com/sherpal/LaminarSAPUI5Bindings</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38</a:t>
            </a:fld>
            <a:endParaRPr lang="en-UA"/>
          </a:p>
        </p:txBody>
      </p:sp>
    </p:spTree>
    <p:extLst>
      <p:ext uri="{BB962C8B-B14F-4D97-AF65-F5344CB8AC3E}">
        <p14:creationId xmlns:p14="http://schemas.microsoft.com/office/powerpoint/2010/main" val="207639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Script:</a:t>
            </a:r>
            <a:r>
              <a:rPr lang="en-GB" dirty="0"/>
              <a:t> "Now, I’d like to talk about some of the biggest challenges we faced. A major one was documentation, or rather, the lack of it. Even with libraries as popular as Http4s and Doobie, I found myself lost in GitHub issues and scattered tutorials more often than I expected. Another big one was dependency mismatches; sometimes, libraries within the same ecosystem didn’t play well together without a lot of manual configuration. These are common problems in FP projects, but they can be especially discouraging when you're new."</a:t>
            </a:r>
            <a:endParaRPr lang="en-UA" dirty="0"/>
          </a:p>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40</a:t>
            </a:fld>
            <a:endParaRPr lang="en-UA"/>
          </a:p>
        </p:txBody>
      </p:sp>
    </p:spTree>
    <p:extLst>
      <p:ext uri="{BB962C8B-B14F-4D97-AF65-F5344CB8AC3E}">
        <p14:creationId xmlns:p14="http://schemas.microsoft.com/office/powerpoint/2010/main" val="33489623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41</a:t>
            </a:fld>
            <a:endParaRPr lang="en-UA"/>
          </a:p>
        </p:txBody>
      </p:sp>
    </p:spTree>
    <p:extLst>
      <p:ext uri="{BB962C8B-B14F-4D97-AF65-F5344CB8AC3E}">
        <p14:creationId xmlns:p14="http://schemas.microsoft.com/office/powerpoint/2010/main" val="27003904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42</a:t>
            </a:fld>
            <a:endParaRPr lang="en-UA"/>
          </a:p>
        </p:txBody>
      </p:sp>
    </p:spTree>
    <p:extLst>
      <p:ext uri="{BB962C8B-B14F-4D97-AF65-F5344CB8AC3E}">
        <p14:creationId xmlns:p14="http://schemas.microsoft.com/office/powerpoint/2010/main" val="1549326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43</a:t>
            </a:fld>
            <a:endParaRPr lang="en-UA"/>
          </a:p>
        </p:txBody>
      </p:sp>
    </p:spTree>
    <p:extLst>
      <p:ext uri="{BB962C8B-B14F-4D97-AF65-F5344CB8AC3E}">
        <p14:creationId xmlns:p14="http://schemas.microsoft.com/office/powerpoint/2010/main" val="13588798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44</a:t>
            </a:fld>
            <a:endParaRPr lang="en-UA"/>
          </a:p>
        </p:txBody>
      </p:sp>
    </p:spTree>
    <p:extLst>
      <p:ext uri="{BB962C8B-B14F-4D97-AF65-F5344CB8AC3E}">
        <p14:creationId xmlns:p14="http://schemas.microsoft.com/office/powerpoint/2010/main" val="3281598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"As we wrap up, I want to leave you with a few key points: practical application of knowledge is what builds real-world skills; documentation isn’t just an afterthought—it’s essential; and mistakes are going to happen. Embrace them as part of the learning process. FP in web development has a steep learning curve, but it’s also deeply rewarding if you stick with it."</a:t>
            </a:r>
          </a:p>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45</a:t>
            </a:fld>
            <a:endParaRPr lang="en-UA"/>
          </a:p>
        </p:txBody>
      </p:sp>
    </p:spTree>
    <p:extLst>
      <p:ext uri="{BB962C8B-B14F-4D97-AF65-F5344CB8AC3E}">
        <p14:creationId xmlns:p14="http://schemas.microsoft.com/office/powerpoint/2010/main" val="25317225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being such an attentive audience! I’m excited to hear any questions you might have or share more about my experiences. Whether it’s about FP, the TypeLevel stack, or overcoming common web dev pitfalls, I’d be happy to dive in."</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46</a:t>
            </a:fld>
            <a:endParaRPr lang="en-UA"/>
          </a:p>
        </p:txBody>
      </p:sp>
    </p:spTree>
    <p:extLst>
      <p:ext uri="{BB962C8B-B14F-4D97-AF65-F5344CB8AC3E}">
        <p14:creationId xmlns:p14="http://schemas.microsoft.com/office/powerpoint/2010/main" val="785316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after years working in big data, I found myself drawn to web development. But it wasn’t exactly a smooth transition. You see, moving from a data-focused role to web development meant tackling new tools, a different pace of work, and many more frontend-backend interactions than I was used to. I quickly learned that this area of functional programming has its own unique challenges."</a:t>
            </a:r>
          </a:p>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3</a:t>
            </a:fld>
            <a:endParaRPr lang="en-UA"/>
          </a:p>
        </p:txBody>
      </p:sp>
    </p:spTree>
    <p:extLst>
      <p:ext uri="{BB962C8B-B14F-4D97-AF65-F5344CB8AC3E}">
        <p14:creationId xmlns:p14="http://schemas.microsoft.com/office/powerpoint/2010/main" val="3157973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a:t>
            </a:r>
            <a:r>
              <a:rPr lang="en-GB" dirty="0" err="1"/>
              <a:t>coursesity.com</a:t>
            </a:r>
            <a:r>
              <a:rPr lang="en-GB" dirty="0"/>
              <a:t>/course-detail/learning-scala-web-development</a:t>
            </a:r>
            <a:br>
              <a:rPr lang="en-GB" dirty="0"/>
            </a:br>
            <a:r>
              <a:rPr lang="en-GB" dirty="0"/>
              <a:t>https://</a:t>
            </a:r>
            <a:r>
              <a:rPr lang="en-GB" dirty="0" err="1"/>
              <a:t>www.youtube.com</a:t>
            </a:r>
            <a:r>
              <a:rPr lang="en-GB" dirty="0"/>
              <a:t>/</a:t>
            </a:r>
            <a:r>
              <a:rPr lang="en-GB" dirty="0" err="1"/>
              <a:t>watch?v</a:t>
            </a:r>
            <a:r>
              <a:rPr lang="en-GB" dirty="0"/>
              <a:t>=JzqsPXn3JcU</a:t>
            </a:r>
            <a:br>
              <a:rPr lang="en-GB" dirty="0"/>
            </a:br>
            <a:r>
              <a:rPr lang="en-GB" dirty="0"/>
              <a:t>https://</a:t>
            </a:r>
            <a:r>
              <a:rPr lang="en-GB" dirty="0" err="1"/>
              <a:t>www.youtube.com</a:t>
            </a:r>
            <a:r>
              <a:rPr lang="en-GB" dirty="0"/>
              <a:t>/</a:t>
            </a:r>
            <a:r>
              <a:rPr lang="en-GB" dirty="0" err="1"/>
              <a:t>watch?v</a:t>
            </a:r>
            <a:r>
              <a:rPr lang="en-GB" dirty="0"/>
              <a:t>=WXwYfy4IbZM</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4</a:t>
            </a:fld>
            <a:endParaRPr lang="en-UA"/>
          </a:p>
        </p:txBody>
      </p:sp>
    </p:spTree>
    <p:extLst>
      <p:ext uri="{BB962C8B-B14F-4D97-AF65-F5344CB8AC3E}">
        <p14:creationId xmlns:p14="http://schemas.microsoft.com/office/powerpoint/2010/main" val="2546363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A544D6-F4A4-8D9E-E6EB-68F4F37D04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1BFAB1-FC1E-50DC-DA94-C5EDDAAC53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B491ED-11C9-D280-CB33-6650A4E5E4F4}"/>
              </a:ext>
            </a:extLst>
          </p:cNvPr>
          <p:cNvSpPr>
            <a:spLocks noGrp="1"/>
          </p:cNvSpPr>
          <p:nvPr>
            <p:ph type="body" idx="1"/>
          </p:nvPr>
        </p:nvSpPr>
        <p:spPr/>
        <p:txBody>
          <a:bodyPr/>
          <a:lstStyle/>
          <a:p>
            <a:r>
              <a:rPr lang="en-GB" dirty="0"/>
              <a:t>https://</a:t>
            </a:r>
            <a:r>
              <a:rPr lang="en-GB" dirty="0" err="1"/>
              <a:t>coursesity.com</a:t>
            </a:r>
            <a:r>
              <a:rPr lang="en-GB" dirty="0"/>
              <a:t>/course-detail/learning-scala-web-development</a:t>
            </a:r>
            <a:br>
              <a:rPr lang="en-GB" dirty="0"/>
            </a:br>
            <a:r>
              <a:rPr lang="en-GB" dirty="0"/>
              <a:t>https://</a:t>
            </a:r>
            <a:r>
              <a:rPr lang="en-GB" dirty="0" err="1"/>
              <a:t>www.youtube.com</a:t>
            </a:r>
            <a:r>
              <a:rPr lang="en-GB" dirty="0"/>
              <a:t>/</a:t>
            </a:r>
            <a:r>
              <a:rPr lang="en-GB" dirty="0" err="1"/>
              <a:t>watch?v</a:t>
            </a:r>
            <a:r>
              <a:rPr lang="en-GB" dirty="0"/>
              <a:t>=JzqsPXn3JcU</a:t>
            </a:r>
            <a:br>
              <a:rPr lang="en-GB" dirty="0"/>
            </a:br>
            <a:r>
              <a:rPr lang="en-GB" dirty="0"/>
              <a:t>https://</a:t>
            </a:r>
            <a:r>
              <a:rPr lang="en-GB" dirty="0" err="1"/>
              <a:t>www.youtube.com</a:t>
            </a:r>
            <a:r>
              <a:rPr lang="en-GB" dirty="0"/>
              <a:t>/</a:t>
            </a:r>
            <a:r>
              <a:rPr lang="en-GB" dirty="0" err="1"/>
              <a:t>watch?v</a:t>
            </a:r>
            <a:r>
              <a:rPr lang="en-GB" dirty="0"/>
              <a:t>=WXwYfy4IbZM</a:t>
            </a:r>
            <a:endParaRPr lang="en-UA" dirty="0"/>
          </a:p>
        </p:txBody>
      </p:sp>
      <p:sp>
        <p:nvSpPr>
          <p:cNvPr id="4" name="Slide Number Placeholder 3">
            <a:extLst>
              <a:ext uri="{FF2B5EF4-FFF2-40B4-BE49-F238E27FC236}">
                <a16:creationId xmlns:a16="http://schemas.microsoft.com/office/drawing/2014/main" id="{2A5BF0AE-A34D-41F1-E727-0B72F20CF00F}"/>
              </a:ext>
            </a:extLst>
          </p:cNvPr>
          <p:cNvSpPr>
            <a:spLocks noGrp="1"/>
          </p:cNvSpPr>
          <p:nvPr>
            <p:ph type="sldNum" sz="quarter" idx="5"/>
          </p:nvPr>
        </p:nvSpPr>
        <p:spPr/>
        <p:txBody>
          <a:bodyPr/>
          <a:lstStyle/>
          <a:p>
            <a:fld id="{09BB2D0A-8570-FE4F-AF37-2BFC621BF86E}" type="slidenum">
              <a:rPr lang="en-UA" smtClean="0"/>
              <a:t>5</a:t>
            </a:fld>
            <a:endParaRPr lang="en-UA"/>
          </a:p>
        </p:txBody>
      </p:sp>
    </p:spTree>
    <p:extLst>
      <p:ext uri="{BB962C8B-B14F-4D97-AF65-F5344CB8AC3E}">
        <p14:creationId xmlns:p14="http://schemas.microsoft.com/office/powerpoint/2010/main" val="1953644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For a more abstract look at a typical Scala web application project with database integration, here’s a breakdown of the main "building blocks" that can serve as flexible layers or components. This approach focuses on organizing your project around functionality rather than strict folder structures, which can adapt to different frameworks or specific architectural needs. Here’s a typical modular breakdown:</a:t>
            </a:r>
          </a:p>
          <a:p>
            <a:r>
              <a:rPr lang="en-GB" b="1" dirty="0"/>
              <a:t>1. Configuration Block</a:t>
            </a:r>
          </a:p>
          <a:p>
            <a:pPr>
              <a:buFont typeface="Arial" panose="020B0604020202020204" pitchFamily="34" charset="0"/>
              <a:buChar char="•"/>
            </a:pPr>
            <a:r>
              <a:rPr lang="en-GB" b="1" dirty="0"/>
              <a:t>Purpose</a:t>
            </a:r>
            <a:r>
              <a:rPr lang="en-GB" dirty="0"/>
              <a:t>: Centralizes all configuration management for the app (e.g., database credentials, server settings, environment variables).</a:t>
            </a:r>
          </a:p>
          <a:p>
            <a:pPr>
              <a:buFont typeface="Arial" panose="020B0604020202020204" pitchFamily="34" charset="0"/>
              <a:buChar char="•"/>
            </a:pPr>
            <a:r>
              <a:rPr lang="en-GB" b="1" dirty="0"/>
              <a:t>Tools</a:t>
            </a:r>
            <a:r>
              <a:rPr lang="en-GB" dirty="0"/>
              <a:t>: Often uses </a:t>
            </a:r>
            <a:r>
              <a:rPr lang="en-GB" dirty="0" err="1"/>
              <a:t>Typesafe</a:t>
            </a:r>
            <a:r>
              <a:rPr lang="en-GB" dirty="0"/>
              <a:t> Config, </a:t>
            </a:r>
            <a:r>
              <a:rPr lang="en-GB" dirty="0" err="1"/>
              <a:t>PureConfig</a:t>
            </a:r>
            <a:r>
              <a:rPr lang="en-GB" dirty="0"/>
              <a:t>, or similar libraries.</a:t>
            </a:r>
          </a:p>
          <a:p>
            <a:pPr>
              <a:buFont typeface="Arial" panose="020B0604020202020204" pitchFamily="34" charset="0"/>
              <a:buChar char="•"/>
            </a:pPr>
            <a:r>
              <a:rPr lang="en-GB" b="1" dirty="0"/>
              <a:t>Structure</a:t>
            </a:r>
            <a:r>
              <a:rPr lang="en-GB" dirty="0"/>
              <a:t>: A Config object or class loads settings from configuration files like </a:t>
            </a:r>
            <a:r>
              <a:rPr lang="en-GB" dirty="0" err="1"/>
              <a:t>application.conf</a:t>
            </a:r>
            <a:r>
              <a:rPr lang="en-GB" dirty="0"/>
              <a:t>. Environment-specific configurations (e.g., for development, testing, production) are also handled here.</a:t>
            </a:r>
          </a:p>
          <a:p>
            <a:r>
              <a:rPr lang="en-GB" b="1" dirty="0"/>
              <a:t>2. Controller Layer (Routing &amp; Endpoints)</a:t>
            </a:r>
          </a:p>
          <a:p>
            <a:pPr>
              <a:buFont typeface="Arial" panose="020B0604020202020204" pitchFamily="34" charset="0"/>
              <a:buChar char="•"/>
            </a:pPr>
            <a:r>
              <a:rPr lang="en-GB" b="1" dirty="0"/>
              <a:t>Purpose</a:t>
            </a:r>
            <a:r>
              <a:rPr lang="en-GB" dirty="0"/>
              <a:t>: Manages HTTP endpoints, routing incoming requests, and shaping outgoing responses.</a:t>
            </a:r>
          </a:p>
          <a:p>
            <a:pPr>
              <a:buFont typeface="Arial" panose="020B0604020202020204" pitchFamily="34" charset="0"/>
              <a:buChar char="•"/>
            </a:pPr>
            <a:r>
              <a:rPr lang="en-GB" b="1" dirty="0"/>
              <a:t>Tools</a:t>
            </a:r>
            <a:r>
              <a:rPr lang="en-GB" dirty="0"/>
              <a:t>: Framework-dependent; could be Http4s for functional routing, Play for MVC-like structure, or </a:t>
            </a:r>
            <a:r>
              <a:rPr lang="en-GB" dirty="0" err="1"/>
              <a:t>Akka</a:t>
            </a:r>
            <a:r>
              <a:rPr lang="en-GB" dirty="0"/>
              <a:t> HTTP.</a:t>
            </a:r>
          </a:p>
          <a:p>
            <a:pPr>
              <a:buFont typeface="Arial" panose="020B0604020202020204" pitchFamily="34" charset="0"/>
              <a:buChar char="•"/>
            </a:pPr>
            <a:r>
              <a:rPr lang="en-GB" b="1" dirty="0"/>
              <a:t>Structure</a:t>
            </a:r>
            <a:r>
              <a:rPr lang="en-GB" dirty="0"/>
              <a:t>: Each controller or route handler manages one area of functionality (e.g., </a:t>
            </a:r>
            <a:r>
              <a:rPr lang="en-GB" dirty="0" err="1"/>
              <a:t>UserRoutes</a:t>
            </a:r>
            <a:r>
              <a:rPr lang="en-GB" dirty="0"/>
              <a:t>, </a:t>
            </a:r>
            <a:r>
              <a:rPr lang="en-GB" dirty="0" err="1"/>
              <a:t>BookRoutes</a:t>
            </a:r>
            <a:r>
              <a:rPr lang="en-GB" dirty="0"/>
              <a:t>), interacting with Services to retrieve data or perform actions.</a:t>
            </a:r>
          </a:p>
          <a:p>
            <a:r>
              <a:rPr lang="en-GB" b="1" dirty="0"/>
              <a:t>3. Service Layer (Business Logic)</a:t>
            </a:r>
          </a:p>
          <a:p>
            <a:pPr>
              <a:buFont typeface="Arial" panose="020B0604020202020204" pitchFamily="34" charset="0"/>
              <a:buChar char="•"/>
            </a:pPr>
            <a:r>
              <a:rPr lang="en-GB" b="1" dirty="0"/>
              <a:t>Purpose</a:t>
            </a:r>
            <a:r>
              <a:rPr lang="en-GB" dirty="0"/>
              <a:t>: Houses the core business logic, connecting various parts of the application. This layer focuses on processing and orchestrating data from multiple sources.</a:t>
            </a:r>
          </a:p>
          <a:p>
            <a:pPr>
              <a:buFont typeface="Arial" panose="020B0604020202020204" pitchFamily="34" charset="0"/>
              <a:buChar char="•"/>
            </a:pPr>
            <a:r>
              <a:rPr lang="en-GB" b="1" dirty="0"/>
              <a:t>Tools</a:t>
            </a:r>
            <a:r>
              <a:rPr lang="en-GB" dirty="0"/>
              <a:t>: No specific tools; usually pure Scala code.</a:t>
            </a:r>
          </a:p>
          <a:p>
            <a:pPr>
              <a:buFont typeface="Arial" panose="020B0604020202020204" pitchFamily="34" charset="0"/>
              <a:buChar char="•"/>
            </a:pPr>
            <a:r>
              <a:rPr lang="en-GB" b="1" dirty="0"/>
              <a:t>Structure</a:t>
            </a:r>
            <a:r>
              <a:rPr lang="en-GB" dirty="0"/>
              <a:t>: Comprises service classes that implement business logic, generally without direct dependency on external data sources (like databases). For instance, </a:t>
            </a:r>
            <a:r>
              <a:rPr lang="en-GB" dirty="0" err="1"/>
              <a:t>UserService</a:t>
            </a:r>
            <a:r>
              <a:rPr lang="en-GB" dirty="0"/>
              <a:t> might handle operations related to user data.</a:t>
            </a:r>
          </a:p>
          <a:p>
            <a:r>
              <a:rPr lang="en-GB" b="1" dirty="0"/>
              <a:t>4. Persistence Layer (Repositories &amp; DAOs)</a:t>
            </a:r>
          </a:p>
          <a:p>
            <a:pPr>
              <a:buFont typeface="Arial" panose="020B0604020202020204" pitchFamily="34" charset="0"/>
              <a:buChar char="•"/>
            </a:pPr>
            <a:r>
              <a:rPr lang="en-GB" b="1" dirty="0"/>
              <a:t>Purpose</a:t>
            </a:r>
            <a:r>
              <a:rPr lang="en-GB" dirty="0"/>
              <a:t>: Manages database interactions, serving as an interface between the business logic and the database.</a:t>
            </a:r>
          </a:p>
          <a:p>
            <a:pPr>
              <a:buFont typeface="Arial" panose="020B0604020202020204" pitchFamily="34" charset="0"/>
              <a:buChar char="•"/>
            </a:pPr>
            <a:r>
              <a:rPr lang="en-GB" b="1" dirty="0"/>
              <a:t>Tools</a:t>
            </a:r>
            <a:r>
              <a:rPr lang="en-GB" dirty="0"/>
              <a:t>: Libraries like Doobie, Slick, or Quill are common for database operations in Scala.</a:t>
            </a:r>
          </a:p>
          <a:p>
            <a:pPr>
              <a:buFont typeface="Arial" panose="020B0604020202020204" pitchFamily="34" charset="0"/>
              <a:buChar char="•"/>
            </a:pPr>
            <a:r>
              <a:rPr lang="en-GB" b="1" dirty="0"/>
              <a:t>Structure</a:t>
            </a:r>
            <a:r>
              <a:rPr lang="en-GB" dirty="0"/>
              <a:t>: Repositories are responsible for specific data entities, encapsulating CRUD operations and complex queries. They interact directly with the database and abstract out persistence logic for other parts of the app.</a:t>
            </a:r>
          </a:p>
          <a:p>
            <a:r>
              <a:rPr lang="en-GB" b="1" dirty="0"/>
              <a:t>5. Domain Model Block (Data Structures &amp; Types)</a:t>
            </a:r>
          </a:p>
          <a:p>
            <a:pPr>
              <a:buFont typeface="Arial" panose="020B0604020202020204" pitchFamily="34" charset="0"/>
              <a:buChar char="•"/>
            </a:pPr>
            <a:r>
              <a:rPr lang="en-GB" b="1" dirty="0"/>
              <a:t>Purpose</a:t>
            </a:r>
            <a:r>
              <a:rPr lang="en-GB" dirty="0"/>
              <a:t>: Defines data models and types representing real-world concepts within the application. Domain models should reflect the business requirements and application logic rather than database structure.</a:t>
            </a:r>
          </a:p>
          <a:p>
            <a:pPr>
              <a:buFont typeface="Arial" panose="020B0604020202020204" pitchFamily="34" charset="0"/>
              <a:buChar char="•"/>
            </a:pPr>
            <a:r>
              <a:rPr lang="en-GB" b="1" dirty="0"/>
              <a:t>Tools</a:t>
            </a:r>
            <a:r>
              <a:rPr lang="en-GB" dirty="0"/>
              <a:t>: Case classes and ADTs (Algebraic Data Types) are common.</a:t>
            </a:r>
          </a:p>
          <a:p>
            <a:pPr>
              <a:buFont typeface="Arial" panose="020B0604020202020204" pitchFamily="34" charset="0"/>
              <a:buChar char="•"/>
            </a:pPr>
            <a:r>
              <a:rPr lang="en-GB" b="1" dirty="0"/>
              <a:t>Structure</a:t>
            </a:r>
            <a:r>
              <a:rPr lang="en-GB" dirty="0"/>
              <a:t>: Models can be divided into domain models (used across the app) and database models (specific to the database structure). Conversions or mappings between these may occur in the persistence layer.</a:t>
            </a:r>
          </a:p>
          <a:p>
            <a:r>
              <a:rPr lang="en-GB" b="1" dirty="0"/>
              <a:t>6. Utilities &amp; Helpers</a:t>
            </a:r>
          </a:p>
          <a:p>
            <a:pPr>
              <a:buFont typeface="Arial" panose="020B0604020202020204" pitchFamily="34" charset="0"/>
              <a:buChar char="•"/>
            </a:pPr>
            <a:r>
              <a:rPr lang="en-GB" b="1" dirty="0"/>
              <a:t>Purpose</a:t>
            </a:r>
            <a:r>
              <a:rPr lang="en-GB" dirty="0"/>
              <a:t>: Provides utility functions, reusable components, and helpers to streamline development and keep code DRY (Don’t Repeat Yourself).</a:t>
            </a:r>
          </a:p>
          <a:p>
            <a:pPr>
              <a:buFont typeface="Arial" panose="020B0604020202020204" pitchFamily="34" charset="0"/>
              <a:buChar char="•"/>
            </a:pPr>
            <a:r>
              <a:rPr lang="en-GB" b="1" dirty="0"/>
              <a:t>Tools</a:t>
            </a:r>
            <a:r>
              <a:rPr lang="en-GB" dirty="0"/>
              <a:t>: Often plain Scala objects or utility libraries.</a:t>
            </a:r>
          </a:p>
          <a:p>
            <a:pPr>
              <a:buFont typeface="Arial" panose="020B0604020202020204" pitchFamily="34" charset="0"/>
              <a:buChar char="•"/>
            </a:pPr>
            <a:r>
              <a:rPr lang="en-GB" b="1" dirty="0"/>
              <a:t>Structure</a:t>
            </a:r>
            <a:r>
              <a:rPr lang="en-GB" dirty="0"/>
              <a:t>: Includes helper functions for logging, error handling, request/response transformations, and configuration parsing, depending on what the application needs.</a:t>
            </a:r>
          </a:p>
          <a:p>
            <a:r>
              <a:rPr lang="en-GB" b="1" dirty="0"/>
              <a:t>7. Application Entry &amp; Bootstrapping</a:t>
            </a:r>
          </a:p>
          <a:p>
            <a:pPr>
              <a:buFont typeface="Arial" panose="020B0604020202020204" pitchFamily="34" charset="0"/>
              <a:buChar char="•"/>
            </a:pPr>
            <a:r>
              <a:rPr lang="en-GB" b="1" dirty="0"/>
              <a:t>Purpose</a:t>
            </a:r>
            <a:r>
              <a:rPr lang="en-GB" dirty="0"/>
              <a:t>: Initiates the application, handling server startup, dependency injection, and any required initializations.</a:t>
            </a:r>
          </a:p>
          <a:p>
            <a:pPr>
              <a:buFont typeface="Arial" panose="020B0604020202020204" pitchFamily="34" charset="0"/>
              <a:buChar char="•"/>
            </a:pPr>
            <a:r>
              <a:rPr lang="en-GB" b="1" dirty="0"/>
              <a:t>Tools</a:t>
            </a:r>
            <a:r>
              <a:rPr lang="en-GB" dirty="0"/>
              <a:t>: Often includes framework bootstrapping (e.g., Http4s </a:t>
            </a:r>
            <a:r>
              <a:rPr lang="en-GB" dirty="0" err="1"/>
              <a:t>HttpApp</a:t>
            </a:r>
            <a:r>
              <a:rPr lang="en-GB" dirty="0"/>
              <a:t> or Play’s built-in server), as well as dependency injection libraries (if needed).</a:t>
            </a:r>
          </a:p>
          <a:p>
            <a:pPr>
              <a:buFont typeface="Arial" panose="020B0604020202020204" pitchFamily="34" charset="0"/>
              <a:buChar char="•"/>
            </a:pPr>
            <a:r>
              <a:rPr lang="en-GB" b="1" dirty="0"/>
              <a:t>Structure</a:t>
            </a:r>
            <a:r>
              <a:rPr lang="en-GB" dirty="0"/>
              <a:t>: An entry point (e.g., Main or App) orchestrates all components, wiring dependencies, and setting up the server to start handling requests.</a:t>
            </a:r>
          </a:p>
          <a:p>
            <a:r>
              <a:rPr lang="en-GB" b="1" dirty="0"/>
              <a:t>8. Testing Block</a:t>
            </a:r>
          </a:p>
          <a:p>
            <a:pPr>
              <a:buFont typeface="Arial" panose="020B0604020202020204" pitchFamily="34" charset="0"/>
              <a:buChar char="•"/>
            </a:pPr>
            <a:r>
              <a:rPr lang="en-GB" b="1" dirty="0"/>
              <a:t>Purpose</a:t>
            </a:r>
            <a:r>
              <a:rPr lang="en-GB" dirty="0"/>
              <a:t>: Provides tests for all layers, from unit tests to integration and end-to-end tests, ensuring the application functions as expected.</a:t>
            </a:r>
          </a:p>
          <a:p>
            <a:pPr>
              <a:buFont typeface="Arial" panose="020B0604020202020204" pitchFamily="34" charset="0"/>
              <a:buChar char="•"/>
            </a:pPr>
            <a:r>
              <a:rPr lang="en-GB" b="1" dirty="0"/>
              <a:t>Tools</a:t>
            </a:r>
            <a:r>
              <a:rPr lang="en-GB" dirty="0"/>
              <a:t>: </a:t>
            </a:r>
            <a:r>
              <a:rPr lang="en-GB" dirty="0" err="1"/>
              <a:t>ScalaTest</a:t>
            </a:r>
            <a:r>
              <a:rPr lang="en-GB" dirty="0"/>
              <a:t>, </a:t>
            </a:r>
            <a:r>
              <a:rPr lang="en-GB" dirty="0" err="1"/>
              <a:t>MUnit</a:t>
            </a:r>
            <a:r>
              <a:rPr lang="en-GB" dirty="0"/>
              <a:t>, and embedded databases for integration tests.</a:t>
            </a:r>
          </a:p>
          <a:p>
            <a:pPr>
              <a:buFont typeface="Arial" panose="020B0604020202020204" pitchFamily="34" charset="0"/>
              <a:buChar char="•"/>
            </a:pPr>
            <a:r>
              <a:rPr lang="en-GB" b="1" dirty="0"/>
              <a:t>Structure</a:t>
            </a:r>
            <a:r>
              <a:rPr lang="en-GB" dirty="0"/>
              <a:t>: Organized by feature or layer, with individual tests covering controllers, services, and repository functions, as well as any core business logic.</a:t>
            </a:r>
          </a:p>
          <a:p>
            <a:r>
              <a:rPr lang="en-GB" b="1" dirty="0"/>
              <a:t>Project Flow</a:t>
            </a:r>
          </a:p>
          <a:p>
            <a:r>
              <a:rPr lang="en-GB" dirty="0"/>
              <a:t>With this structure, data typically flows from a request to a controller, through the service layer, and into the persistence layer if database access is required. Each layer handles its specific responsibilities, promoting modularity, testability, and a clean separation of concerns.</a:t>
            </a:r>
          </a:p>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7</a:t>
            </a:fld>
            <a:endParaRPr lang="en-UA"/>
          </a:p>
        </p:txBody>
      </p:sp>
    </p:spTree>
    <p:extLst>
      <p:ext uri="{BB962C8B-B14F-4D97-AF65-F5344CB8AC3E}">
        <p14:creationId xmlns:p14="http://schemas.microsoft.com/office/powerpoint/2010/main" val="34463219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Given my FP background, I wanted to find a stack that could leverage those skills. I landed on the TypeLevel ecosystem for its rich functional programming libraries, especially Doobie, Http4s, and Cats Effect for backend processing, as well as </a:t>
            </a:r>
            <a:r>
              <a:rPr lang="en-GB" dirty="0" err="1"/>
              <a:t>ScalaJS</a:t>
            </a:r>
            <a:r>
              <a:rPr lang="en-GB" dirty="0"/>
              <a:t> and Tyrian on the frontend. However, finding a tech stack isn’t only about what’s ‘best’ but about what aligns with your experience and project needs. I’ll talk more about my specific choices and some of the trade-offs I had to make."</a:t>
            </a:r>
            <a:endParaRPr lang="en-UA" dirty="0"/>
          </a:p>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8</a:t>
            </a:fld>
            <a:endParaRPr lang="en-UA"/>
          </a:p>
        </p:txBody>
      </p:sp>
    </p:spTree>
    <p:extLst>
      <p:ext uri="{BB962C8B-B14F-4D97-AF65-F5344CB8AC3E}">
        <p14:creationId xmlns:p14="http://schemas.microsoft.com/office/powerpoint/2010/main" val="4047019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10</a:t>
            </a:fld>
            <a:endParaRPr lang="en-UA"/>
          </a:p>
        </p:txBody>
      </p:sp>
    </p:spTree>
    <p:extLst>
      <p:ext uri="{BB962C8B-B14F-4D97-AF65-F5344CB8AC3E}">
        <p14:creationId xmlns:p14="http://schemas.microsoft.com/office/powerpoint/2010/main" val="3245926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Given my FP background, I wanted to find a stack that could leverage those skills. I landed on the TypeLevel ecosystem for its rich functional programming libraries, especially Doobie, Http4s, and Cats Effect for backend processing, as well as </a:t>
            </a:r>
            <a:r>
              <a:rPr lang="en-GB" dirty="0" err="1"/>
              <a:t>ScalaJS</a:t>
            </a:r>
            <a:r>
              <a:rPr lang="en-GB" dirty="0"/>
              <a:t> and Tyrian on the frontend. However, finding a tech stack isn’t only about what’s ‘best’ but about what aligns with your experience and project needs. I’ll talk more about my specific choices and some of the trade-offs I had to make."</a:t>
            </a:r>
            <a:endParaRPr lang="en-UA" dirty="0"/>
          </a:p>
        </p:txBody>
      </p:sp>
      <p:sp>
        <p:nvSpPr>
          <p:cNvPr id="4" name="Slide Number Placeholder 3"/>
          <p:cNvSpPr>
            <a:spLocks noGrp="1"/>
          </p:cNvSpPr>
          <p:nvPr>
            <p:ph type="sldNum" sz="quarter" idx="5"/>
          </p:nvPr>
        </p:nvSpPr>
        <p:spPr/>
        <p:txBody>
          <a:bodyPr/>
          <a:lstStyle/>
          <a:p>
            <a:fld id="{09BB2D0A-8570-FE4F-AF37-2BFC621BF86E}" type="slidenum">
              <a:rPr lang="en-UA" smtClean="0"/>
              <a:t>11</a:t>
            </a:fld>
            <a:endParaRPr lang="en-UA"/>
          </a:p>
        </p:txBody>
      </p:sp>
    </p:spTree>
    <p:extLst>
      <p:ext uri="{BB962C8B-B14F-4D97-AF65-F5344CB8AC3E}">
        <p14:creationId xmlns:p14="http://schemas.microsoft.com/office/powerpoint/2010/main" val="20099581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0E47F-09EF-508E-3505-5B00110524E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A"/>
          </a:p>
        </p:txBody>
      </p:sp>
      <p:sp>
        <p:nvSpPr>
          <p:cNvPr id="3" name="Subtitle 2">
            <a:extLst>
              <a:ext uri="{FF2B5EF4-FFF2-40B4-BE49-F238E27FC236}">
                <a16:creationId xmlns:a16="http://schemas.microsoft.com/office/drawing/2014/main" id="{8A1FE012-66B0-88EB-573A-CBC74E6C1D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A"/>
          </a:p>
        </p:txBody>
      </p:sp>
      <p:sp>
        <p:nvSpPr>
          <p:cNvPr id="4" name="Date Placeholder 3">
            <a:extLst>
              <a:ext uri="{FF2B5EF4-FFF2-40B4-BE49-F238E27FC236}">
                <a16:creationId xmlns:a16="http://schemas.microsoft.com/office/drawing/2014/main" id="{37BA6C7E-B2EB-1FFF-CAEE-19C985FE42DD}"/>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5" name="Footer Placeholder 4">
            <a:extLst>
              <a:ext uri="{FF2B5EF4-FFF2-40B4-BE49-F238E27FC236}">
                <a16:creationId xmlns:a16="http://schemas.microsoft.com/office/drawing/2014/main" id="{3DC860ED-01BC-8E6C-2CA2-54A96DC838A1}"/>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48B8BB6B-D2DF-F890-60B9-08A92BCA5C46}"/>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2402898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D6413C-851D-D3C9-388A-B6974E7D7962}"/>
              </a:ext>
            </a:extLst>
          </p:cNvPr>
          <p:cNvSpPr>
            <a:spLocks noGrp="1"/>
          </p:cNvSpPr>
          <p:nvPr>
            <p:ph type="title"/>
          </p:nvPr>
        </p:nvSpPr>
        <p:spPr/>
        <p:txBody>
          <a:bodyPr/>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84709977-017C-3923-5F00-DF483A94702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41EB311E-702A-4DD9-CEF9-C0102F0E62DE}"/>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5" name="Footer Placeholder 4">
            <a:extLst>
              <a:ext uri="{FF2B5EF4-FFF2-40B4-BE49-F238E27FC236}">
                <a16:creationId xmlns:a16="http://schemas.microsoft.com/office/drawing/2014/main" id="{9DC7F7BA-F188-AADC-52C6-6B861BB52580}"/>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A1E1EDD2-A9D4-8969-22DD-6ED695F3729A}"/>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1016097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561761-4D2F-D2D3-5672-027BCB912E3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A"/>
          </a:p>
        </p:txBody>
      </p:sp>
      <p:sp>
        <p:nvSpPr>
          <p:cNvPr id="3" name="Vertical Text Placeholder 2">
            <a:extLst>
              <a:ext uri="{FF2B5EF4-FFF2-40B4-BE49-F238E27FC236}">
                <a16:creationId xmlns:a16="http://schemas.microsoft.com/office/drawing/2014/main" id="{3E23FAB6-D4C2-8958-6E91-1A3227A6163B}"/>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8969788F-BE4E-991E-9EC9-6D2927CA536C}"/>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5" name="Footer Placeholder 4">
            <a:extLst>
              <a:ext uri="{FF2B5EF4-FFF2-40B4-BE49-F238E27FC236}">
                <a16:creationId xmlns:a16="http://schemas.microsoft.com/office/drawing/2014/main" id="{137C644F-66A0-C6FA-EA74-5DA6BBA93B2E}"/>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E052E770-BB7F-0689-DD46-70670C3D218F}"/>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3292173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7C4B29-0F13-CDAB-C9CA-834E9635649B}"/>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6A5CFA0A-D228-F290-BCF8-4CAC5F96D0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CA69D497-6ACD-B811-00E4-E116B30B0487}"/>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5" name="Footer Placeholder 4">
            <a:extLst>
              <a:ext uri="{FF2B5EF4-FFF2-40B4-BE49-F238E27FC236}">
                <a16:creationId xmlns:a16="http://schemas.microsoft.com/office/drawing/2014/main" id="{A5991D35-95A9-03E3-1CB5-45853837A283}"/>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FAC2EED3-9EC7-A1C3-D1F5-FC68B34542F9}"/>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1518219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463E3-E04F-A331-7F5E-F8F9284BBD5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A"/>
          </a:p>
        </p:txBody>
      </p:sp>
      <p:sp>
        <p:nvSpPr>
          <p:cNvPr id="3" name="Text Placeholder 2">
            <a:extLst>
              <a:ext uri="{FF2B5EF4-FFF2-40B4-BE49-F238E27FC236}">
                <a16:creationId xmlns:a16="http://schemas.microsoft.com/office/drawing/2014/main" id="{D18A196A-7076-9552-4DD3-2ED8279D97D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B62DA2-A862-FB5B-9AD5-CE75CFFFE799}"/>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5" name="Footer Placeholder 4">
            <a:extLst>
              <a:ext uri="{FF2B5EF4-FFF2-40B4-BE49-F238E27FC236}">
                <a16:creationId xmlns:a16="http://schemas.microsoft.com/office/drawing/2014/main" id="{110F465B-53D5-4C9F-5EF4-D668C71F6D8B}"/>
              </a:ext>
            </a:extLst>
          </p:cNvPr>
          <p:cNvSpPr>
            <a:spLocks noGrp="1"/>
          </p:cNvSpPr>
          <p:nvPr>
            <p:ph type="ftr" sz="quarter" idx="11"/>
          </p:nvPr>
        </p:nvSpPr>
        <p:spPr/>
        <p:txBody>
          <a:bodyPr/>
          <a:lstStyle/>
          <a:p>
            <a:endParaRPr lang="en-UA"/>
          </a:p>
        </p:txBody>
      </p:sp>
      <p:sp>
        <p:nvSpPr>
          <p:cNvPr id="6" name="Slide Number Placeholder 5">
            <a:extLst>
              <a:ext uri="{FF2B5EF4-FFF2-40B4-BE49-F238E27FC236}">
                <a16:creationId xmlns:a16="http://schemas.microsoft.com/office/drawing/2014/main" id="{7C884AEE-7AC1-EE46-B329-1105F95F9A51}"/>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3176732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FB4138-42CB-75EA-F1DE-049CBE17CDD4}"/>
              </a:ext>
            </a:extLst>
          </p:cNvPr>
          <p:cNvSpPr>
            <a:spLocks noGrp="1"/>
          </p:cNvSpPr>
          <p:nvPr>
            <p:ph type="title"/>
          </p:nvPr>
        </p:nvSpPr>
        <p:spPr/>
        <p:txBody>
          <a:bodyPr/>
          <a:lstStyle/>
          <a:p>
            <a:r>
              <a:rPr lang="en-GB"/>
              <a:t>Click to edit Master title style</a:t>
            </a:r>
            <a:endParaRPr lang="en-UA"/>
          </a:p>
        </p:txBody>
      </p:sp>
      <p:sp>
        <p:nvSpPr>
          <p:cNvPr id="3" name="Content Placeholder 2">
            <a:extLst>
              <a:ext uri="{FF2B5EF4-FFF2-40B4-BE49-F238E27FC236}">
                <a16:creationId xmlns:a16="http://schemas.microsoft.com/office/drawing/2014/main" id="{884F40B8-1E8E-6667-396D-5A3B9F61E4EB}"/>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Content Placeholder 3">
            <a:extLst>
              <a:ext uri="{FF2B5EF4-FFF2-40B4-BE49-F238E27FC236}">
                <a16:creationId xmlns:a16="http://schemas.microsoft.com/office/drawing/2014/main" id="{6B402D38-DC29-32BF-3744-9F94EA30CEC1}"/>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Date Placeholder 4">
            <a:extLst>
              <a:ext uri="{FF2B5EF4-FFF2-40B4-BE49-F238E27FC236}">
                <a16:creationId xmlns:a16="http://schemas.microsoft.com/office/drawing/2014/main" id="{0894CA46-B13B-7C5B-FA15-494137F8F2AB}"/>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6" name="Footer Placeholder 5">
            <a:extLst>
              <a:ext uri="{FF2B5EF4-FFF2-40B4-BE49-F238E27FC236}">
                <a16:creationId xmlns:a16="http://schemas.microsoft.com/office/drawing/2014/main" id="{C20A54FD-A24C-F21F-5035-860DF448523C}"/>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EC489B65-EE07-753B-4C24-8D69B7A041BC}"/>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1771102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9B93B-B6A3-7F65-7CC1-17D978545059}"/>
              </a:ext>
            </a:extLst>
          </p:cNvPr>
          <p:cNvSpPr>
            <a:spLocks noGrp="1"/>
          </p:cNvSpPr>
          <p:nvPr>
            <p:ph type="title"/>
          </p:nvPr>
        </p:nvSpPr>
        <p:spPr>
          <a:xfrm>
            <a:off x="839788" y="365125"/>
            <a:ext cx="10515600" cy="1325563"/>
          </a:xfrm>
        </p:spPr>
        <p:txBody>
          <a:bodyPr/>
          <a:lstStyle/>
          <a:p>
            <a:r>
              <a:rPr lang="en-GB"/>
              <a:t>Click to edit Master title style</a:t>
            </a:r>
            <a:endParaRPr lang="en-UA"/>
          </a:p>
        </p:txBody>
      </p:sp>
      <p:sp>
        <p:nvSpPr>
          <p:cNvPr id="3" name="Text Placeholder 2">
            <a:extLst>
              <a:ext uri="{FF2B5EF4-FFF2-40B4-BE49-F238E27FC236}">
                <a16:creationId xmlns:a16="http://schemas.microsoft.com/office/drawing/2014/main" id="{9C62633C-895F-6D30-70E0-DF583D55BD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1777843-A95E-A658-91EE-1AA7596B469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5" name="Text Placeholder 4">
            <a:extLst>
              <a:ext uri="{FF2B5EF4-FFF2-40B4-BE49-F238E27FC236}">
                <a16:creationId xmlns:a16="http://schemas.microsoft.com/office/drawing/2014/main" id="{294FE66E-43C6-6C0B-FFD5-343FA19179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B63DE0F-54E6-C8A9-EA84-1119B5087BA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7" name="Date Placeholder 6">
            <a:extLst>
              <a:ext uri="{FF2B5EF4-FFF2-40B4-BE49-F238E27FC236}">
                <a16:creationId xmlns:a16="http://schemas.microsoft.com/office/drawing/2014/main" id="{14464BFD-1FBF-BE3E-DA03-86C8EEDC2AB9}"/>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8" name="Footer Placeholder 7">
            <a:extLst>
              <a:ext uri="{FF2B5EF4-FFF2-40B4-BE49-F238E27FC236}">
                <a16:creationId xmlns:a16="http://schemas.microsoft.com/office/drawing/2014/main" id="{73063132-C82F-C010-29D8-86A627C392CE}"/>
              </a:ext>
            </a:extLst>
          </p:cNvPr>
          <p:cNvSpPr>
            <a:spLocks noGrp="1"/>
          </p:cNvSpPr>
          <p:nvPr>
            <p:ph type="ftr" sz="quarter" idx="11"/>
          </p:nvPr>
        </p:nvSpPr>
        <p:spPr/>
        <p:txBody>
          <a:bodyPr/>
          <a:lstStyle/>
          <a:p>
            <a:endParaRPr lang="en-UA"/>
          </a:p>
        </p:txBody>
      </p:sp>
      <p:sp>
        <p:nvSpPr>
          <p:cNvPr id="9" name="Slide Number Placeholder 8">
            <a:extLst>
              <a:ext uri="{FF2B5EF4-FFF2-40B4-BE49-F238E27FC236}">
                <a16:creationId xmlns:a16="http://schemas.microsoft.com/office/drawing/2014/main" id="{2B771A6D-2622-4C39-5EEC-E42526DFF581}"/>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3092059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CEBAAB-4C85-DC7E-2E96-B1DFE5307EB6}"/>
              </a:ext>
            </a:extLst>
          </p:cNvPr>
          <p:cNvSpPr>
            <a:spLocks noGrp="1"/>
          </p:cNvSpPr>
          <p:nvPr>
            <p:ph type="title"/>
          </p:nvPr>
        </p:nvSpPr>
        <p:spPr/>
        <p:txBody>
          <a:bodyPr/>
          <a:lstStyle/>
          <a:p>
            <a:r>
              <a:rPr lang="en-GB"/>
              <a:t>Click to edit Master title style</a:t>
            </a:r>
            <a:endParaRPr lang="en-UA"/>
          </a:p>
        </p:txBody>
      </p:sp>
      <p:sp>
        <p:nvSpPr>
          <p:cNvPr id="3" name="Date Placeholder 2">
            <a:extLst>
              <a:ext uri="{FF2B5EF4-FFF2-40B4-BE49-F238E27FC236}">
                <a16:creationId xmlns:a16="http://schemas.microsoft.com/office/drawing/2014/main" id="{19249C45-1631-71B1-23C7-3DBFA75D32FF}"/>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4" name="Footer Placeholder 3">
            <a:extLst>
              <a:ext uri="{FF2B5EF4-FFF2-40B4-BE49-F238E27FC236}">
                <a16:creationId xmlns:a16="http://schemas.microsoft.com/office/drawing/2014/main" id="{604A5585-4425-5331-DB91-D7DA7D287934}"/>
              </a:ext>
            </a:extLst>
          </p:cNvPr>
          <p:cNvSpPr>
            <a:spLocks noGrp="1"/>
          </p:cNvSpPr>
          <p:nvPr>
            <p:ph type="ftr" sz="quarter" idx="11"/>
          </p:nvPr>
        </p:nvSpPr>
        <p:spPr/>
        <p:txBody>
          <a:bodyPr/>
          <a:lstStyle/>
          <a:p>
            <a:endParaRPr lang="en-UA"/>
          </a:p>
        </p:txBody>
      </p:sp>
      <p:sp>
        <p:nvSpPr>
          <p:cNvPr id="5" name="Slide Number Placeholder 4">
            <a:extLst>
              <a:ext uri="{FF2B5EF4-FFF2-40B4-BE49-F238E27FC236}">
                <a16:creationId xmlns:a16="http://schemas.microsoft.com/office/drawing/2014/main" id="{8577D561-67CB-7607-2D0C-EB17911F1DB7}"/>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34435178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4477003-1982-D02C-8251-A11BD03A8F8A}"/>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3" name="Footer Placeholder 2">
            <a:extLst>
              <a:ext uri="{FF2B5EF4-FFF2-40B4-BE49-F238E27FC236}">
                <a16:creationId xmlns:a16="http://schemas.microsoft.com/office/drawing/2014/main" id="{36442978-B497-629C-0A1A-BF1C259BFBBA}"/>
              </a:ext>
            </a:extLst>
          </p:cNvPr>
          <p:cNvSpPr>
            <a:spLocks noGrp="1"/>
          </p:cNvSpPr>
          <p:nvPr>
            <p:ph type="ftr" sz="quarter" idx="11"/>
          </p:nvPr>
        </p:nvSpPr>
        <p:spPr/>
        <p:txBody>
          <a:bodyPr/>
          <a:lstStyle/>
          <a:p>
            <a:endParaRPr lang="en-UA"/>
          </a:p>
        </p:txBody>
      </p:sp>
      <p:sp>
        <p:nvSpPr>
          <p:cNvPr id="4" name="Slide Number Placeholder 3">
            <a:extLst>
              <a:ext uri="{FF2B5EF4-FFF2-40B4-BE49-F238E27FC236}">
                <a16:creationId xmlns:a16="http://schemas.microsoft.com/office/drawing/2014/main" id="{D49EE92A-68AA-4CB9-CF18-E8D51FF80499}"/>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8092122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86AE2-47AF-6F3A-18D0-1373EE25E0A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Content Placeholder 2">
            <a:extLst>
              <a:ext uri="{FF2B5EF4-FFF2-40B4-BE49-F238E27FC236}">
                <a16:creationId xmlns:a16="http://schemas.microsoft.com/office/drawing/2014/main" id="{627F4E40-4957-F01C-D8A8-CD17D8B496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Text Placeholder 3">
            <a:extLst>
              <a:ext uri="{FF2B5EF4-FFF2-40B4-BE49-F238E27FC236}">
                <a16:creationId xmlns:a16="http://schemas.microsoft.com/office/drawing/2014/main" id="{BAA323D0-E37A-A9D1-A3EB-5067557D30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F689F57-AF02-2304-7136-B33DF05DB61C}"/>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6" name="Footer Placeholder 5">
            <a:extLst>
              <a:ext uri="{FF2B5EF4-FFF2-40B4-BE49-F238E27FC236}">
                <a16:creationId xmlns:a16="http://schemas.microsoft.com/office/drawing/2014/main" id="{2C32DA42-3CC7-2D4E-266C-7EDD308184AA}"/>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40794862-6518-C881-422F-9007618F4EDB}"/>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140645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1C3F7-9712-1FFC-C040-7B82C233183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A"/>
          </a:p>
        </p:txBody>
      </p:sp>
      <p:sp>
        <p:nvSpPr>
          <p:cNvPr id="3" name="Picture Placeholder 2">
            <a:extLst>
              <a:ext uri="{FF2B5EF4-FFF2-40B4-BE49-F238E27FC236}">
                <a16:creationId xmlns:a16="http://schemas.microsoft.com/office/drawing/2014/main" id="{886B024F-25EF-68FB-AFD2-8D17D784BCB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A"/>
          </a:p>
        </p:txBody>
      </p:sp>
      <p:sp>
        <p:nvSpPr>
          <p:cNvPr id="4" name="Text Placeholder 3">
            <a:extLst>
              <a:ext uri="{FF2B5EF4-FFF2-40B4-BE49-F238E27FC236}">
                <a16:creationId xmlns:a16="http://schemas.microsoft.com/office/drawing/2014/main" id="{28E8D96A-1138-3044-9B5E-361E6383F8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4C65DE8-76A7-4618-94ED-EA44039C1D4C}"/>
              </a:ext>
            </a:extLst>
          </p:cNvPr>
          <p:cNvSpPr>
            <a:spLocks noGrp="1"/>
          </p:cNvSpPr>
          <p:nvPr>
            <p:ph type="dt" sz="half" idx="10"/>
          </p:nvPr>
        </p:nvSpPr>
        <p:spPr/>
        <p:txBody>
          <a:bodyPr/>
          <a:lstStyle/>
          <a:p>
            <a:fld id="{FE31758F-446B-EC44-984A-E43D2FA2B460}" type="datetimeFigureOut">
              <a:rPr lang="en-UA" smtClean="0"/>
              <a:t>20.11.2024</a:t>
            </a:fld>
            <a:endParaRPr lang="en-UA"/>
          </a:p>
        </p:txBody>
      </p:sp>
      <p:sp>
        <p:nvSpPr>
          <p:cNvPr id="6" name="Footer Placeholder 5">
            <a:extLst>
              <a:ext uri="{FF2B5EF4-FFF2-40B4-BE49-F238E27FC236}">
                <a16:creationId xmlns:a16="http://schemas.microsoft.com/office/drawing/2014/main" id="{55E678C7-C44B-A659-B298-F769F83D04BA}"/>
              </a:ext>
            </a:extLst>
          </p:cNvPr>
          <p:cNvSpPr>
            <a:spLocks noGrp="1"/>
          </p:cNvSpPr>
          <p:nvPr>
            <p:ph type="ftr" sz="quarter" idx="11"/>
          </p:nvPr>
        </p:nvSpPr>
        <p:spPr/>
        <p:txBody>
          <a:bodyPr/>
          <a:lstStyle/>
          <a:p>
            <a:endParaRPr lang="en-UA"/>
          </a:p>
        </p:txBody>
      </p:sp>
      <p:sp>
        <p:nvSpPr>
          <p:cNvPr id="7" name="Slide Number Placeholder 6">
            <a:extLst>
              <a:ext uri="{FF2B5EF4-FFF2-40B4-BE49-F238E27FC236}">
                <a16:creationId xmlns:a16="http://schemas.microsoft.com/office/drawing/2014/main" id="{DDC66B44-71BF-04D6-CA66-488CD5352F77}"/>
              </a:ext>
            </a:extLst>
          </p:cNvPr>
          <p:cNvSpPr>
            <a:spLocks noGrp="1"/>
          </p:cNvSpPr>
          <p:nvPr>
            <p:ph type="sldNum" sz="quarter" idx="12"/>
          </p:nvPr>
        </p:nvSpPr>
        <p:spPr/>
        <p:txBody>
          <a:bodyPr/>
          <a:lstStyle/>
          <a:p>
            <a:fld id="{99419098-5482-2F4C-93C4-537099A8A506}" type="slidenum">
              <a:rPr lang="en-UA" smtClean="0"/>
              <a:t>‹#›</a:t>
            </a:fld>
            <a:endParaRPr lang="en-UA"/>
          </a:p>
        </p:txBody>
      </p:sp>
    </p:spTree>
    <p:extLst>
      <p:ext uri="{BB962C8B-B14F-4D97-AF65-F5344CB8AC3E}">
        <p14:creationId xmlns:p14="http://schemas.microsoft.com/office/powerpoint/2010/main" val="32189067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AFE2815-6236-38E2-2A56-2015FEFE82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A"/>
          </a:p>
        </p:txBody>
      </p:sp>
      <p:sp>
        <p:nvSpPr>
          <p:cNvPr id="3" name="Text Placeholder 2">
            <a:extLst>
              <a:ext uri="{FF2B5EF4-FFF2-40B4-BE49-F238E27FC236}">
                <a16:creationId xmlns:a16="http://schemas.microsoft.com/office/drawing/2014/main" id="{16B3906E-C117-53BC-424D-A7298CA2521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A"/>
          </a:p>
        </p:txBody>
      </p:sp>
      <p:sp>
        <p:nvSpPr>
          <p:cNvPr id="4" name="Date Placeholder 3">
            <a:extLst>
              <a:ext uri="{FF2B5EF4-FFF2-40B4-BE49-F238E27FC236}">
                <a16:creationId xmlns:a16="http://schemas.microsoft.com/office/drawing/2014/main" id="{CA9E39D5-C2AB-8907-A239-0DA4DED5F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FE31758F-446B-EC44-984A-E43D2FA2B460}" type="datetimeFigureOut">
              <a:rPr lang="en-UA" smtClean="0"/>
              <a:t>20.11.2024</a:t>
            </a:fld>
            <a:endParaRPr lang="en-UA"/>
          </a:p>
        </p:txBody>
      </p:sp>
      <p:sp>
        <p:nvSpPr>
          <p:cNvPr id="5" name="Footer Placeholder 4">
            <a:extLst>
              <a:ext uri="{FF2B5EF4-FFF2-40B4-BE49-F238E27FC236}">
                <a16:creationId xmlns:a16="http://schemas.microsoft.com/office/drawing/2014/main" id="{6F39948D-52BC-2591-A849-02B56BAD68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A"/>
          </a:p>
        </p:txBody>
      </p:sp>
      <p:sp>
        <p:nvSpPr>
          <p:cNvPr id="6" name="Slide Number Placeholder 5">
            <a:extLst>
              <a:ext uri="{FF2B5EF4-FFF2-40B4-BE49-F238E27FC236}">
                <a16:creationId xmlns:a16="http://schemas.microsoft.com/office/drawing/2014/main" id="{6A435ADE-D9C6-4896-8013-D6535DF1298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9419098-5482-2F4C-93C4-537099A8A506}" type="slidenum">
              <a:rPr lang="en-UA" smtClean="0"/>
              <a:t>‹#›</a:t>
            </a:fld>
            <a:endParaRPr lang="en-UA"/>
          </a:p>
        </p:txBody>
      </p:sp>
    </p:spTree>
    <p:extLst>
      <p:ext uri="{BB962C8B-B14F-4D97-AF65-F5344CB8AC3E}">
        <p14:creationId xmlns:p14="http://schemas.microsoft.com/office/powerpoint/2010/main" val="2939212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jpe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23.svg"/></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58.png"/><Relationship Id="rId4" Type="http://schemas.openxmlformats.org/officeDocument/2006/relationships/image" Target="../media/image57.sv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tyrian.indigoengine.io/" TargetMode="External"/><Relationship Id="rId5" Type="http://schemas.openxmlformats.org/officeDocument/2006/relationships/image" Target="../media/image18.svg"/><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6.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8.sv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709F1D5-B0F1-4714-A239-E5B61C1619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28FB460-D3FF-4440-A020-05982A09E5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40546" y="1011045"/>
            <a:ext cx="4369859" cy="4369859"/>
          </a:xfrm>
          <a:prstGeom prst="roundRect">
            <a:avLst>
              <a:gd name="adj" fmla="val 275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679B37-C5F8-01DA-0530-4047F4D97B36}"/>
              </a:ext>
            </a:extLst>
          </p:cNvPr>
          <p:cNvSpPr>
            <a:spLocks noGrp="1"/>
          </p:cNvSpPr>
          <p:nvPr>
            <p:ph type="ctrTitle"/>
          </p:nvPr>
        </p:nvSpPr>
        <p:spPr>
          <a:xfrm>
            <a:off x="956826" y="1112969"/>
            <a:ext cx="3937298" cy="4166010"/>
          </a:xfrm>
        </p:spPr>
        <p:txBody>
          <a:bodyPr vert="horz" lIns="91440" tIns="45720" rIns="91440" bIns="45720" rtlCol="0" anchor="ctr">
            <a:normAutofit/>
          </a:bodyPr>
          <a:lstStyle/>
          <a:p>
            <a:pPr algn="l"/>
            <a:r>
              <a:rPr lang="en-US" sz="4400" b="1" i="0" kern="1200">
                <a:solidFill>
                  <a:srgbClr val="FFFFFF"/>
                </a:solidFill>
                <a:effectLst/>
                <a:latin typeface="+mj-lt"/>
                <a:ea typeface="+mj-ea"/>
                <a:cs typeface="+mj-cs"/>
              </a:rPr>
              <a:t>Embracing Failure: Web Development with Scala learning path</a:t>
            </a:r>
            <a:br>
              <a:rPr lang="en-US" sz="4400" b="1" i="0" kern="1200">
                <a:solidFill>
                  <a:srgbClr val="FFFFFF"/>
                </a:solidFill>
                <a:effectLst/>
                <a:latin typeface="+mj-lt"/>
                <a:ea typeface="+mj-ea"/>
                <a:cs typeface="+mj-cs"/>
              </a:rPr>
            </a:br>
            <a:endParaRPr lang="en-US" sz="4400" kern="1200" dirty="0">
              <a:solidFill>
                <a:srgbClr val="FFFFFF"/>
              </a:solidFill>
              <a:latin typeface="+mj-lt"/>
              <a:ea typeface="+mj-ea"/>
              <a:cs typeface="+mj-cs"/>
            </a:endParaRPr>
          </a:p>
        </p:txBody>
      </p:sp>
      <p:sp>
        <p:nvSpPr>
          <p:cNvPr id="12" name="Freeform: Shape 11">
            <a:extLst>
              <a:ext uri="{FF2B5EF4-FFF2-40B4-BE49-F238E27FC236}">
                <a16:creationId xmlns:a16="http://schemas.microsoft.com/office/drawing/2014/main" id="{14847E93-7DC1-4D4B-8829-B19AA7137C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5566D6E1-03A1-4D73-A4E0-35D74D568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961511" y="-1"/>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F835A99-04AC-494A-A572-AFE8413CC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36831"/>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4"/>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Subtitle 2">
            <a:extLst>
              <a:ext uri="{FF2B5EF4-FFF2-40B4-BE49-F238E27FC236}">
                <a16:creationId xmlns:a16="http://schemas.microsoft.com/office/drawing/2014/main" id="{EC18DF7F-75F3-28D2-A2D7-EAC84A929F34}"/>
              </a:ext>
            </a:extLst>
          </p:cNvPr>
          <p:cNvSpPr>
            <a:spLocks noGrp="1"/>
          </p:cNvSpPr>
          <p:nvPr>
            <p:ph type="subTitle" idx="1"/>
          </p:nvPr>
        </p:nvSpPr>
        <p:spPr>
          <a:xfrm>
            <a:off x="6096000" y="1354992"/>
            <a:ext cx="5257799" cy="1282700"/>
          </a:xfrm>
        </p:spPr>
        <p:txBody>
          <a:bodyPr vert="horz" lIns="91440" tIns="45720" rIns="91440" bIns="45720" rtlCol="0" anchor="t">
            <a:normAutofit/>
          </a:bodyPr>
          <a:lstStyle/>
          <a:p>
            <a:pPr indent="-228600" algn="l" fontAlgn="base">
              <a:buFont typeface="Arial" panose="020B0604020202020204" pitchFamily="34" charset="0"/>
              <a:buChar char="•"/>
            </a:pPr>
            <a:endParaRPr lang="en-US" b="0" i="0" dirty="0">
              <a:effectLst/>
            </a:endParaRPr>
          </a:p>
          <a:p>
            <a:pPr algn="l" fontAlgn="base"/>
            <a:r>
              <a:rPr lang="en-US" dirty="0"/>
              <a:t>Lessons from Building a Web App with the TypeLevel Stack</a:t>
            </a:r>
          </a:p>
          <a:p>
            <a:pPr indent="-228600" algn="l">
              <a:buFont typeface="Arial" panose="020B0604020202020204" pitchFamily="34" charset="0"/>
              <a:buChar char="•"/>
            </a:pPr>
            <a:endParaRPr lang="en-US" dirty="0"/>
          </a:p>
        </p:txBody>
      </p:sp>
      <p:sp>
        <p:nvSpPr>
          <p:cNvPr id="18" name="Freeform: Shape 17">
            <a:extLst>
              <a:ext uri="{FF2B5EF4-FFF2-40B4-BE49-F238E27FC236}">
                <a16:creationId xmlns:a16="http://schemas.microsoft.com/office/drawing/2014/main" id="{7B786209-1B0B-4CA9-9BDD-F7327066A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2D2964BB-484D-45AE-AD66-D407D06296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418308"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6691AC69-A76E-4DAB-B565-468B6B87AC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132972" y="6258755"/>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TextBox 4">
            <a:extLst>
              <a:ext uri="{FF2B5EF4-FFF2-40B4-BE49-F238E27FC236}">
                <a16:creationId xmlns:a16="http://schemas.microsoft.com/office/drawing/2014/main" id="{7F4C7715-252E-77C2-8C1A-C8D2878AE213}"/>
              </a:ext>
            </a:extLst>
          </p:cNvPr>
          <p:cNvSpPr txBox="1"/>
          <p:nvPr/>
        </p:nvSpPr>
        <p:spPr>
          <a:xfrm>
            <a:off x="6096000" y="2843496"/>
            <a:ext cx="3516923" cy="646331"/>
          </a:xfrm>
          <a:prstGeom prst="rect">
            <a:avLst/>
          </a:prstGeom>
          <a:noFill/>
        </p:spPr>
        <p:txBody>
          <a:bodyPr wrap="square">
            <a:spAutoFit/>
          </a:bodyPr>
          <a:lstStyle/>
          <a:p>
            <a:pPr algn="l" fontAlgn="base"/>
            <a:r>
              <a:rPr lang="en-US" b="0" i="0" dirty="0">
                <a:effectLst/>
              </a:rPr>
              <a:t>Olga Mazhara</a:t>
            </a:r>
          </a:p>
          <a:p>
            <a:pPr algn="l" fontAlgn="base"/>
            <a:r>
              <a:rPr lang="en-US" b="0" i="0" dirty="0">
                <a:effectLst/>
              </a:rPr>
              <a:t>Software Engineer </a:t>
            </a:r>
          </a:p>
        </p:txBody>
      </p:sp>
      <p:pic>
        <p:nvPicPr>
          <p:cNvPr id="9" name="Picture 8">
            <a:extLst>
              <a:ext uri="{FF2B5EF4-FFF2-40B4-BE49-F238E27FC236}">
                <a16:creationId xmlns:a16="http://schemas.microsoft.com/office/drawing/2014/main" id="{0A087FE0-603C-4783-CF70-F22972F47112}"/>
              </a:ext>
            </a:extLst>
          </p:cNvPr>
          <p:cNvPicPr>
            <a:picLocks noChangeAspect="1"/>
          </p:cNvPicPr>
          <p:nvPr/>
        </p:nvPicPr>
        <p:blipFill>
          <a:blip r:embed="rId3"/>
          <a:stretch>
            <a:fillRect/>
          </a:stretch>
        </p:blipFill>
        <p:spPr>
          <a:xfrm>
            <a:off x="8185507" y="4002214"/>
            <a:ext cx="3035300" cy="1282700"/>
          </a:xfrm>
          <a:prstGeom prst="rect">
            <a:avLst/>
          </a:prstGeom>
        </p:spPr>
      </p:pic>
      <p:pic>
        <p:nvPicPr>
          <p:cNvPr id="7" name="Picture 6">
            <a:extLst>
              <a:ext uri="{FF2B5EF4-FFF2-40B4-BE49-F238E27FC236}">
                <a16:creationId xmlns:a16="http://schemas.microsoft.com/office/drawing/2014/main" id="{4E1A0A8F-70B4-69D9-E4E2-69BC9C43F252}"/>
              </a:ext>
            </a:extLst>
          </p:cNvPr>
          <p:cNvPicPr>
            <a:picLocks noChangeAspect="1"/>
          </p:cNvPicPr>
          <p:nvPr/>
        </p:nvPicPr>
        <p:blipFill>
          <a:blip r:embed="rId4"/>
          <a:stretch>
            <a:fillRect/>
          </a:stretch>
        </p:blipFill>
        <p:spPr>
          <a:xfrm>
            <a:off x="8309384" y="5056617"/>
            <a:ext cx="3071112" cy="1125061"/>
          </a:xfrm>
          <a:prstGeom prst="rect">
            <a:avLst/>
          </a:prstGeom>
        </p:spPr>
      </p:pic>
    </p:spTree>
    <p:extLst>
      <p:ext uri="{BB962C8B-B14F-4D97-AF65-F5344CB8AC3E}">
        <p14:creationId xmlns:p14="http://schemas.microsoft.com/office/powerpoint/2010/main" val="42552594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a:extLst>
              <a:ext uri="{FF2B5EF4-FFF2-40B4-BE49-F238E27FC236}">
                <a16:creationId xmlns:a16="http://schemas.microsoft.com/office/drawing/2014/main" id="{B0A7AF01-FC09-00AA-31FE-96850D23F1E3}"/>
              </a:ext>
            </a:extLst>
          </p:cNvPr>
          <p:cNvSpPr>
            <a:spLocks noGrp="1"/>
          </p:cNvSpPr>
          <p:nvPr>
            <p:ph type="title"/>
          </p:nvPr>
        </p:nvSpPr>
        <p:spPr>
          <a:xfrm>
            <a:off x="630936" y="457200"/>
            <a:ext cx="4343400" cy="1929384"/>
          </a:xfrm>
        </p:spPr>
        <p:txBody>
          <a:bodyPr anchor="ctr">
            <a:normAutofit/>
          </a:bodyPr>
          <a:lstStyle/>
          <a:p>
            <a:r>
              <a:rPr lang="en-UA" sz="4800"/>
              <a:t>Architecture</a:t>
            </a:r>
          </a:p>
        </p:txBody>
      </p:sp>
      <p:sp>
        <p:nvSpPr>
          <p:cNvPr id="13"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ontent Placeholder 4">
            <a:extLst>
              <a:ext uri="{FF2B5EF4-FFF2-40B4-BE49-F238E27FC236}">
                <a16:creationId xmlns:a16="http://schemas.microsoft.com/office/drawing/2014/main" id="{04121B4E-63BD-FB06-C265-9BB56C4F0BD6}"/>
              </a:ext>
            </a:extLst>
          </p:cNvPr>
          <p:cNvSpPr>
            <a:spLocks noGrp="1"/>
          </p:cNvSpPr>
          <p:nvPr>
            <p:ph idx="1"/>
          </p:nvPr>
        </p:nvSpPr>
        <p:spPr>
          <a:xfrm>
            <a:off x="5541263" y="457200"/>
            <a:ext cx="6007608" cy="1929384"/>
          </a:xfrm>
        </p:spPr>
        <p:txBody>
          <a:bodyPr anchor="ctr">
            <a:normAutofit/>
          </a:bodyPr>
          <a:lstStyle/>
          <a:p>
            <a:r>
              <a:rPr lang="en-UA" sz="2200"/>
              <a:t>Onionex</a:t>
            </a:r>
          </a:p>
          <a:p>
            <a:pPr lvl="1"/>
            <a:r>
              <a:rPr lang="en-GB" sz="2200"/>
              <a:t>O</a:t>
            </a:r>
            <a:r>
              <a:rPr lang="en-UA" sz="2200"/>
              <a:t>nion with some layer segmented</a:t>
            </a:r>
          </a:p>
          <a:p>
            <a:pPr lvl="1"/>
            <a:r>
              <a:rPr lang="en-GB" sz="2200"/>
              <a:t>H</a:t>
            </a:r>
            <a:r>
              <a:rPr lang="en-UA" sz="2200"/>
              <a:t>ex without the ceremony</a:t>
            </a:r>
          </a:p>
        </p:txBody>
      </p:sp>
      <p:pic>
        <p:nvPicPr>
          <p:cNvPr id="2" name="Picture 1">
            <a:extLst>
              <a:ext uri="{FF2B5EF4-FFF2-40B4-BE49-F238E27FC236}">
                <a16:creationId xmlns:a16="http://schemas.microsoft.com/office/drawing/2014/main" id="{F51F690D-F464-6539-7E70-D6CA551E4880}"/>
              </a:ext>
            </a:extLst>
          </p:cNvPr>
          <p:cNvPicPr>
            <a:picLocks noChangeAspect="1"/>
          </p:cNvPicPr>
          <p:nvPr/>
        </p:nvPicPr>
        <p:blipFill>
          <a:blip r:embed="rId3"/>
          <a:stretch>
            <a:fillRect/>
          </a:stretch>
        </p:blipFill>
        <p:spPr>
          <a:xfrm>
            <a:off x="1211786" y="2569464"/>
            <a:ext cx="3977228" cy="3678936"/>
          </a:xfrm>
          <a:prstGeom prst="rect">
            <a:avLst/>
          </a:prstGeom>
        </p:spPr>
      </p:pic>
      <p:pic>
        <p:nvPicPr>
          <p:cNvPr id="6" name="Picture 5">
            <a:extLst>
              <a:ext uri="{FF2B5EF4-FFF2-40B4-BE49-F238E27FC236}">
                <a16:creationId xmlns:a16="http://schemas.microsoft.com/office/drawing/2014/main" id="{686BE011-537E-0DE5-A92E-384DA33FC26D}"/>
              </a:ext>
            </a:extLst>
          </p:cNvPr>
          <p:cNvPicPr>
            <a:picLocks noChangeAspect="1"/>
          </p:cNvPicPr>
          <p:nvPr/>
        </p:nvPicPr>
        <p:blipFill>
          <a:blip r:embed="rId4"/>
          <a:stretch>
            <a:fillRect/>
          </a:stretch>
        </p:blipFill>
        <p:spPr>
          <a:xfrm>
            <a:off x="6254496" y="2906245"/>
            <a:ext cx="5468112" cy="3005374"/>
          </a:xfrm>
          <a:prstGeom prst="rect">
            <a:avLst/>
          </a:prstGeom>
        </p:spPr>
      </p:pic>
      <p:sp>
        <p:nvSpPr>
          <p:cNvPr id="8" name="TextBox 7">
            <a:extLst>
              <a:ext uri="{FF2B5EF4-FFF2-40B4-BE49-F238E27FC236}">
                <a16:creationId xmlns:a16="http://schemas.microsoft.com/office/drawing/2014/main" id="{F43C0420-196E-602B-E337-1C2A42377FD2}"/>
              </a:ext>
            </a:extLst>
          </p:cNvPr>
          <p:cNvSpPr txBox="1"/>
          <p:nvPr/>
        </p:nvSpPr>
        <p:spPr>
          <a:xfrm>
            <a:off x="5742803" y="6246614"/>
            <a:ext cx="6098058" cy="369332"/>
          </a:xfrm>
          <a:prstGeom prst="rect">
            <a:avLst/>
          </a:prstGeom>
          <a:noFill/>
        </p:spPr>
        <p:txBody>
          <a:bodyPr wrap="square">
            <a:spAutoFit/>
          </a:bodyPr>
          <a:lstStyle/>
          <a:p>
            <a:r>
              <a:rPr lang="en-UA" dirty="0"/>
              <a:t>https://courses.rockthejvm.com/courses/enrolled/2032141</a:t>
            </a:r>
          </a:p>
        </p:txBody>
      </p:sp>
    </p:spTree>
    <p:extLst>
      <p:ext uri="{BB962C8B-B14F-4D97-AF65-F5344CB8AC3E}">
        <p14:creationId xmlns:p14="http://schemas.microsoft.com/office/powerpoint/2010/main" val="31957044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ADA216DF-C268-4A25-A2DC-51E15F5500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C0DD60-1A51-61EB-B6DE-C7EC5EEEDA92}"/>
              </a:ext>
            </a:extLst>
          </p:cNvPr>
          <p:cNvSpPr>
            <a:spLocks noGrp="1"/>
          </p:cNvSpPr>
          <p:nvPr>
            <p:ph type="title"/>
          </p:nvPr>
        </p:nvSpPr>
        <p:spPr>
          <a:xfrm>
            <a:off x="2074985" y="5788436"/>
            <a:ext cx="7316490" cy="1065836"/>
          </a:xfrm>
        </p:spPr>
        <p:txBody>
          <a:bodyPr vert="horz" lIns="91440" tIns="45720" rIns="91440" bIns="45720" rtlCol="0" anchor="ctr">
            <a:normAutofit/>
          </a:bodyPr>
          <a:lstStyle/>
          <a:p>
            <a:pPr algn="ctr"/>
            <a:r>
              <a:rPr lang="en-US" sz="6600" i="0">
                <a:effectLst/>
              </a:rPr>
              <a:t>The Tech Stack</a:t>
            </a:r>
            <a:endParaRPr lang="en-US" sz="6600" i="0" dirty="0">
              <a:effectLst/>
            </a:endParaRPr>
          </a:p>
        </p:txBody>
      </p:sp>
      <p:sp>
        <p:nvSpPr>
          <p:cNvPr id="15" name="sketch line">
            <a:extLst>
              <a:ext uri="{FF2B5EF4-FFF2-40B4-BE49-F238E27FC236}">
                <a16:creationId xmlns:a16="http://schemas.microsoft.com/office/drawing/2014/main" id="{DE127D07-37F2-4FE3-9F47-F0CD6740D5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89376" y="563476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FD37360-56D2-4050-262E-1C250A09EA0E}"/>
              </a:ext>
            </a:extLst>
          </p:cNvPr>
          <p:cNvPicPr>
            <a:picLocks noChangeAspect="1"/>
          </p:cNvPicPr>
          <p:nvPr/>
        </p:nvPicPr>
        <p:blipFill>
          <a:blip r:embed="rId3"/>
          <a:stretch>
            <a:fillRect/>
          </a:stretch>
        </p:blipFill>
        <p:spPr>
          <a:xfrm>
            <a:off x="0" y="393700"/>
            <a:ext cx="4584700" cy="3035300"/>
          </a:xfrm>
          <a:prstGeom prst="rect">
            <a:avLst/>
          </a:prstGeom>
        </p:spPr>
      </p:pic>
      <p:pic>
        <p:nvPicPr>
          <p:cNvPr id="10" name="Picture 9">
            <a:extLst>
              <a:ext uri="{FF2B5EF4-FFF2-40B4-BE49-F238E27FC236}">
                <a16:creationId xmlns:a16="http://schemas.microsoft.com/office/drawing/2014/main" id="{8398D759-4260-EDE4-6069-52234ED109CF}"/>
              </a:ext>
            </a:extLst>
          </p:cNvPr>
          <p:cNvPicPr>
            <a:picLocks noChangeAspect="1"/>
          </p:cNvPicPr>
          <p:nvPr/>
        </p:nvPicPr>
        <p:blipFill>
          <a:blip r:embed="rId4"/>
          <a:stretch>
            <a:fillRect/>
          </a:stretch>
        </p:blipFill>
        <p:spPr>
          <a:xfrm>
            <a:off x="6400800" y="253545"/>
            <a:ext cx="4974004" cy="4974004"/>
          </a:xfrm>
          <a:prstGeom prst="rect">
            <a:avLst/>
          </a:prstGeom>
        </p:spPr>
      </p:pic>
      <p:pic>
        <p:nvPicPr>
          <p:cNvPr id="11" name="Picture 10">
            <a:extLst>
              <a:ext uri="{FF2B5EF4-FFF2-40B4-BE49-F238E27FC236}">
                <a16:creationId xmlns:a16="http://schemas.microsoft.com/office/drawing/2014/main" id="{59858E74-8028-F898-5EC3-5A25811F1083}"/>
              </a:ext>
            </a:extLst>
          </p:cNvPr>
          <p:cNvPicPr>
            <a:picLocks noChangeAspect="1"/>
          </p:cNvPicPr>
          <p:nvPr/>
        </p:nvPicPr>
        <p:blipFill>
          <a:blip r:embed="rId5"/>
          <a:stretch>
            <a:fillRect/>
          </a:stretch>
        </p:blipFill>
        <p:spPr>
          <a:xfrm>
            <a:off x="304800" y="3776232"/>
            <a:ext cx="4279900" cy="1511300"/>
          </a:xfrm>
          <a:prstGeom prst="rect">
            <a:avLst/>
          </a:prstGeom>
        </p:spPr>
      </p:pic>
    </p:spTree>
    <p:extLst>
      <p:ext uri="{BB962C8B-B14F-4D97-AF65-F5344CB8AC3E}">
        <p14:creationId xmlns:p14="http://schemas.microsoft.com/office/powerpoint/2010/main" val="38035975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A69AAE0-49D5-4C8B-8BA2-55898C00E0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227CE64-4A30-A612-20C3-764168B437AB}"/>
              </a:ext>
            </a:extLst>
          </p:cNvPr>
          <p:cNvPicPr>
            <a:picLocks noChangeAspect="1"/>
          </p:cNvPicPr>
          <p:nvPr/>
        </p:nvPicPr>
        <p:blipFill>
          <a:blip r:embed="rId2"/>
          <a:srcRect r="-1" b="41064"/>
          <a:stretch/>
        </p:blipFill>
        <p:spPr>
          <a:xfrm>
            <a:off x="-4" y="-4"/>
            <a:ext cx="7534640" cy="6857984"/>
          </a:xfrm>
          <a:custGeom>
            <a:avLst/>
            <a:gdLst/>
            <a:ahLst/>
            <a:cxnLst/>
            <a:rect l="l" t="t" r="r" b="b"/>
            <a:pathLst>
              <a:path w="7534640" h="6857984">
                <a:moveTo>
                  <a:pt x="0" y="0"/>
                </a:moveTo>
                <a:lnTo>
                  <a:pt x="7534640" y="0"/>
                </a:lnTo>
                <a:lnTo>
                  <a:pt x="7534640" y="3832811"/>
                </a:lnTo>
                <a:lnTo>
                  <a:pt x="7344853" y="3826712"/>
                </a:lnTo>
                <a:cubicBezTo>
                  <a:pt x="7344853" y="3826712"/>
                  <a:pt x="7341511" y="3826712"/>
                  <a:pt x="7341511" y="3826712"/>
                </a:cubicBezTo>
                <a:cubicBezTo>
                  <a:pt x="7274667" y="3823370"/>
                  <a:pt x="7211169" y="3823370"/>
                  <a:pt x="7144324" y="3820027"/>
                </a:cubicBezTo>
                <a:cubicBezTo>
                  <a:pt x="6913719" y="3820027"/>
                  <a:pt x="6683113" y="3820027"/>
                  <a:pt x="6455848" y="3820027"/>
                </a:cubicBezTo>
                <a:cubicBezTo>
                  <a:pt x="6231926" y="3910265"/>
                  <a:pt x="5987951" y="3833396"/>
                  <a:pt x="5767372" y="3903581"/>
                </a:cubicBezTo>
                <a:cubicBezTo>
                  <a:pt x="5533423" y="3900239"/>
                  <a:pt x="5312845" y="3970423"/>
                  <a:pt x="5082238" y="4000503"/>
                </a:cubicBezTo>
                <a:cubicBezTo>
                  <a:pt x="4908446" y="4013871"/>
                  <a:pt x="4731314" y="3997160"/>
                  <a:pt x="4570892" y="4067345"/>
                </a:cubicBezTo>
                <a:cubicBezTo>
                  <a:pt x="4447233" y="4124161"/>
                  <a:pt x="4350312" y="4197688"/>
                  <a:pt x="4483996" y="4348083"/>
                </a:cubicBezTo>
                <a:cubicBezTo>
                  <a:pt x="4644419" y="4344742"/>
                  <a:pt x="4627708" y="4598742"/>
                  <a:pt x="4788129" y="4561979"/>
                </a:cubicBezTo>
                <a:cubicBezTo>
                  <a:pt x="4754709" y="4678954"/>
                  <a:pt x="4641076" y="4618795"/>
                  <a:pt x="4600971" y="4705690"/>
                </a:cubicBezTo>
                <a:cubicBezTo>
                  <a:pt x="4684524" y="4779217"/>
                  <a:pt x="4844945" y="4725744"/>
                  <a:pt x="4871683" y="4879480"/>
                </a:cubicBezTo>
                <a:cubicBezTo>
                  <a:pt x="4838262" y="5039902"/>
                  <a:pt x="4945210" y="5019849"/>
                  <a:pt x="5032105" y="5029876"/>
                </a:cubicBezTo>
                <a:cubicBezTo>
                  <a:pt x="5239317" y="5049930"/>
                  <a:pt x="5439843" y="5063297"/>
                  <a:pt x="5643713" y="5096719"/>
                </a:cubicBezTo>
                <a:cubicBezTo>
                  <a:pt x="5693844" y="5106745"/>
                  <a:pt x="5810819" y="5083350"/>
                  <a:pt x="5800794" y="5186956"/>
                </a:cubicBezTo>
                <a:cubicBezTo>
                  <a:pt x="5790767" y="5270508"/>
                  <a:pt x="5700529" y="5240431"/>
                  <a:pt x="5643713" y="5243772"/>
                </a:cubicBezTo>
                <a:cubicBezTo>
                  <a:pt x="5329553" y="5283879"/>
                  <a:pt x="5012052" y="5220378"/>
                  <a:pt x="4701235" y="5223719"/>
                </a:cubicBezTo>
                <a:cubicBezTo>
                  <a:pt x="4664472" y="5223719"/>
                  <a:pt x="4657787" y="5334009"/>
                  <a:pt x="4577576" y="5297246"/>
                </a:cubicBezTo>
                <a:cubicBezTo>
                  <a:pt x="4788129" y="5397510"/>
                  <a:pt x="5767372" y="5424248"/>
                  <a:pt x="6094900" y="5477721"/>
                </a:cubicBezTo>
                <a:cubicBezTo>
                  <a:pt x="5754004" y="5858724"/>
                  <a:pt x="5429817" y="5628117"/>
                  <a:pt x="5159105" y="5842012"/>
                </a:cubicBezTo>
                <a:cubicBezTo>
                  <a:pt x="5159105" y="5842012"/>
                  <a:pt x="5212580" y="5842012"/>
                  <a:pt x="5443187" y="5912197"/>
                </a:cubicBezTo>
                <a:cubicBezTo>
                  <a:pt x="5627002" y="5969012"/>
                  <a:pt x="5536765" y="6049223"/>
                  <a:pt x="6001321" y="6202962"/>
                </a:cubicBezTo>
                <a:cubicBezTo>
                  <a:pt x="5824188" y="6253093"/>
                  <a:pt x="5593581" y="6156172"/>
                  <a:pt x="5506685" y="6416857"/>
                </a:cubicBezTo>
                <a:cubicBezTo>
                  <a:pt x="5643713" y="6463648"/>
                  <a:pt x="5807477" y="6420200"/>
                  <a:pt x="5904398" y="6543858"/>
                </a:cubicBezTo>
                <a:cubicBezTo>
                  <a:pt x="5934478" y="6580622"/>
                  <a:pt x="5964557" y="6604017"/>
                  <a:pt x="6001321" y="6624068"/>
                </a:cubicBezTo>
                <a:cubicBezTo>
                  <a:pt x="5984612" y="6630754"/>
                  <a:pt x="5964557" y="6637437"/>
                  <a:pt x="5951188" y="6644121"/>
                </a:cubicBezTo>
                <a:cubicBezTo>
                  <a:pt x="5977925" y="6667518"/>
                  <a:pt x="6663060" y="6794517"/>
                  <a:pt x="6836850" y="6797860"/>
                </a:cubicBezTo>
                <a:cubicBezTo>
                  <a:pt x="6761652" y="6822926"/>
                  <a:pt x="6636845" y="6844075"/>
                  <a:pt x="6553814" y="6856412"/>
                </a:cubicBezTo>
                <a:lnTo>
                  <a:pt x="6542822" y="6857984"/>
                </a:lnTo>
                <a:lnTo>
                  <a:pt x="0" y="6857984"/>
                </a:lnTo>
                <a:close/>
              </a:path>
            </a:pathLst>
          </a:custGeom>
        </p:spPr>
      </p:pic>
      <p:sp>
        <p:nvSpPr>
          <p:cNvPr id="2" name="Title 1">
            <a:extLst>
              <a:ext uri="{FF2B5EF4-FFF2-40B4-BE49-F238E27FC236}">
                <a16:creationId xmlns:a16="http://schemas.microsoft.com/office/drawing/2014/main" id="{BB3E9B55-10B1-43FD-EE5A-C51C1151073F}"/>
              </a:ext>
            </a:extLst>
          </p:cNvPr>
          <p:cNvSpPr>
            <a:spLocks noGrp="1"/>
          </p:cNvSpPr>
          <p:nvPr>
            <p:ph type="title"/>
          </p:nvPr>
        </p:nvSpPr>
        <p:spPr>
          <a:xfrm>
            <a:off x="6343650" y="3962400"/>
            <a:ext cx="5505814" cy="1690409"/>
          </a:xfrm>
        </p:spPr>
        <p:txBody>
          <a:bodyPr vert="horz" lIns="91440" tIns="45720" rIns="91440" bIns="45720" rtlCol="0" anchor="b">
            <a:normAutofit fontScale="90000"/>
          </a:bodyPr>
          <a:lstStyle/>
          <a:p>
            <a:r>
              <a:rPr lang="en-US" kern="1200" dirty="0">
                <a:solidFill>
                  <a:schemeClr val="tx1"/>
                </a:solidFill>
                <a:latin typeface="+mj-lt"/>
                <a:ea typeface="+mj-ea"/>
                <a:cs typeface="+mj-cs"/>
              </a:rPr>
              <a:t>So… 200 hours later you are ready to develop new web site? </a:t>
            </a:r>
          </a:p>
        </p:txBody>
      </p:sp>
      <p:pic>
        <p:nvPicPr>
          <p:cNvPr id="4" name="Picture 3">
            <a:extLst>
              <a:ext uri="{FF2B5EF4-FFF2-40B4-BE49-F238E27FC236}">
                <a16:creationId xmlns:a16="http://schemas.microsoft.com/office/drawing/2014/main" id="{86FA0899-12F6-89CB-04DE-320B89FADC4D}"/>
              </a:ext>
            </a:extLst>
          </p:cNvPr>
          <p:cNvPicPr>
            <a:picLocks noChangeAspect="1"/>
          </p:cNvPicPr>
          <p:nvPr/>
        </p:nvPicPr>
        <p:blipFill>
          <a:blip r:embed="rId3"/>
          <a:srcRect l="2359" r="3121" b="1"/>
          <a:stretch/>
        </p:blipFill>
        <p:spPr>
          <a:xfrm>
            <a:off x="7653541" y="6"/>
            <a:ext cx="4538463" cy="3877247"/>
          </a:xfrm>
          <a:custGeom>
            <a:avLst/>
            <a:gdLst/>
            <a:ahLst/>
            <a:cxnLst/>
            <a:rect l="l" t="t" r="r" b="b"/>
            <a:pathLst>
              <a:path w="4538463" h="3877247">
                <a:moveTo>
                  <a:pt x="0" y="0"/>
                </a:moveTo>
                <a:lnTo>
                  <a:pt x="4538463" y="0"/>
                </a:lnTo>
                <a:lnTo>
                  <a:pt x="4538463" y="3437173"/>
                </a:lnTo>
                <a:lnTo>
                  <a:pt x="4530710" y="3429000"/>
                </a:lnTo>
                <a:cubicBezTo>
                  <a:pt x="4370289" y="3495842"/>
                  <a:pt x="4239946" y="3686344"/>
                  <a:pt x="4056129" y="3636211"/>
                </a:cubicBezTo>
                <a:cubicBezTo>
                  <a:pt x="3872313" y="3589422"/>
                  <a:pt x="3788760" y="3830055"/>
                  <a:pt x="3618310" y="3756528"/>
                </a:cubicBezTo>
                <a:cubicBezTo>
                  <a:pt x="3394389" y="3823371"/>
                  <a:pt x="3163783" y="3823371"/>
                  <a:pt x="2933176" y="3810002"/>
                </a:cubicBezTo>
                <a:cubicBezTo>
                  <a:pt x="2702570" y="3840081"/>
                  <a:pt x="2471962" y="3873503"/>
                  <a:pt x="2238015" y="3850107"/>
                </a:cubicBezTo>
                <a:cubicBezTo>
                  <a:pt x="2007408" y="3870161"/>
                  <a:pt x="1783486" y="3883529"/>
                  <a:pt x="1552880" y="3863476"/>
                </a:cubicBezTo>
                <a:cubicBezTo>
                  <a:pt x="1322274" y="3886870"/>
                  <a:pt x="1091667" y="3876844"/>
                  <a:pt x="864402" y="3860134"/>
                </a:cubicBezTo>
                <a:cubicBezTo>
                  <a:pt x="757455" y="3860134"/>
                  <a:pt x="653849" y="3856792"/>
                  <a:pt x="546902" y="3856792"/>
                </a:cubicBezTo>
                <a:cubicBezTo>
                  <a:pt x="404861" y="3850108"/>
                  <a:pt x="262821" y="3845095"/>
                  <a:pt x="120363" y="3840499"/>
                </a:cubicBezTo>
                <a:lnTo>
                  <a:pt x="0" y="3836632"/>
                </a:lnTo>
                <a:close/>
              </a:path>
            </a:pathLst>
          </a:custGeom>
        </p:spPr>
      </p:pic>
    </p:spTree>
    <p:extLst>
      <p:ext uri="{BB962C8B-B14F-4D97-AF65-F5344CB8AC3E}">
        <p14:creationId xmlns:p14="http://schemas.microsoft.com/office/powerpoint/2010/main" val="1054906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5" name="Rectangle 103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Freeform: Shape 103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45" name="Isosceles Triangle 104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You Know Nothing Jon Snow GIFs | Tenor">
            <a:extLst>
              <a:ext uri="{FF2B5EF4-FFF2-40B4-BE49-F238E27FC236}">
                <a16:creationId xmlns:a16="http://schemas.microsoft.com/office/drawing/2014/main" id="{86AED4E5-1F0B-986D-78A1-4690DF6C885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770890"/>
            <a:ext cx="10905066" cy="531621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43" name="Isosceles Triangle 104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87287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8DEF73-B302-6411-C0CC-B5929E9C823C}"/>
              </a:ext>
            </a:extLst>
          </p:cNvPr>
          <p:cNvSpPr>
            <a:spLocks noGrp="1"/>
          </p:cNvSpPr>
          <p:nvPr>
            <p:ph type="title"/>
          </p:nvPr>
        </p:nvSpPr>
        <p:spPr>
          <a:xfrm>
            <a:off x="5297762" y="329184"/>
            <a:ext cx="6251110" cy="1783080"/>
          </a:xfrm>
        </p:spPr>
        <p:txBody>
          <a:bodyPr anchor="b">
            <a:normAutofit/>
          </a:bodyPr>
          <a:lstStyle/>
          <a:p>
            <a:r>
              <a:rPr lang="en-GB" sz="5400"/>
              <a:t>Course Theory vs. Real-World Practice</a:t>
            </a:r>
            <a:endParaRPr lang="en-UA" sz="5400"/>
          </a:p>
        </p:txBody>
      </p:sp>
      <p:pic>
        <p:nvPicPr>
          <p:cNvPr id="3074" name="Picture 2" descr="The Good, the Bad and the Ugly (1966) - Cast &amp; Crew — The Movie Database  (TMDB)">
            <a:extLst>
              <a:ext uri="{FF2B5EF4-FFF2-40B4-BE49-F238E27FC236}">
                <a16:creationId xmlns:a16="http://schemas.microsoft.com/office/drawing/2014/main" id="{1678C4A8-1164-CA61-0BED-05816179F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426" r="-1" b="1283"/>
          <a:stretch/>
        </p:blipFill>
        <p:spPr bwMode="auto">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3081" name="sketchy line">
            <a:extLst>
              <a:ext uri="{FF2B5EF4-FFF2-40B4-BE49-F238E27FC236}">
                <a16:creationId xmlns:a16="http://schemas.microsoft.com/office/drawing/2014/main" id="{21540236-BFD5-4A9D-8840-4703E7F768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7762" y="2374947"/>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9AB3A67-A56A-3777-F983-8E0F4D1AEFC2}"/>
              </a:ext>
            </a:extLst>
          </p:cNvPr>
          <p:cNvSpPr>
            <a:spLocks noGrp="1"/>
          </p:cNvSpPr>
          <p:nvPr>
            <p:ph idx="1"/>
          </p:nvPr>
        </p:nvSpPr>
        <p:spPr>
          <a:xfrm>
            <a:off x="5297762" y="2706624"/>
            <a:ext cx="6251110" cy="3483864"/>
          </a:xfrm>
        </p:spPr>
        <p:txBody>
          <a:bodyPr>
            <a:normAutofit/>
          </a:bodyPr>
          <a:lstStyle/>
          <a:p>
            <a:r>
              <a:rPr lang="en-GB" sz="2200" dirty="0"/>
              <a:t>C</a:t>
            </a:r>
            <a:r>
              <a:rPr lang="en-UA" sz="2200" dirty="0"/>
              <a:t>ourse project gives you quick set up – easy to start </a:t>
            </a:r>
            <a:r>
              <a:rPr lang="en-UA" sz="2200" i="1" dirty="0"/>
              <a:t>(note: write readme and describe how to run you project)</a:t>
            </a:r>
          </a:p>
          <a:p>
            <a:r>
              <a:rPr lang="en-GB" sz="2200" dirty="0"/>
              <a:t>Usually, your real-life project is different and not straight forward </a:t>
            </a:r>
            <a:r>
              <a:rPr lang="en-GB" sz="2200" i="1" dirty="0"/>
              <a:t>(note: oversimplify at the beginning) </a:t>
            </a:r>
          </a:p>
          <a:p>
            <a:r>
              <a:rPr lang="en-GB" sz="2200" dirty="0"/>
              <a:t>Let’s see some examples</a:t>
            </a:r>
            <a:endParaRPr lang="en-UA" sz="2200" dirty="0"/>
          </a:p>
        </p:txBody>
      </p:sp>
    </p:spTree>
    <p:extLst>
      <p:ext uri="{BB962C8B-B14F-4D97-AF65-F5344CB8AC3E}">
        <p14:creationId xmlns:p14="http://schemas.microsoft.com/office/powerpoint/2010/main" val="622578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6EDAE29-1915-2F7E-3FFC-5900A86C6613}"/>
              </a:ext>
            </a:extLst>
          </p:cNvPr>
          <p:cNvSpPr>
            <a:spLocks noGrp="1"/>
          </p:cNvSpPr>
          <p:nvPr>
            <p:ph type="title"/>
          </p:nvPr>
        </p:nvSpPr>
        <p:spPr>
          <a:xfrm>
            <a:off x="838201" y="365125"/>
            <a:ext cx="5251316" cy="1807305"/>
          </a:xfrm>
        </p:spPr>
        <p:txBody>
          <a:bodyPr>
            <a:normAutofit/>
          </a:bodyPr>
          <a:lstStyle/>
          <a:p>
            <a:r>
              <a:rPr lang="en-GB" sz="4100" dirty="0"/>
              <a:t>Real-Life Project – Toloka Association Case Study</a:t>
            </a:r>
            <a:endParaRPr lang="en-UA" sz="4100" dirty="0"/>
          </a:p>
        </p:txBody>
      </p:sp>
      <p:sp>
        <p:nvSpPr>
          <p:cNvPr id="3" name="Content Placeholder 2">
            <a:extLst>
              <a:ext uri="{FF2B5EF4-FFF2-40B4-BE49-F238E27FC236}">
                <a16:creationId xmlns:a16="http://schemas.microsoft.com/office/drawing/2014/main" id="{D85597F5-C594-8C94-416B-3FE77E7728D3}"/>
              </a:ext>
            </a:extLst>
          </p:cNvPr>
          <p:cNvSpPr>
            <a:spLocks noGrp="1"/>
          </p:cNvSpPr>
          <p:nvPr>
            <p:ph idx="1"/>
          </p:nvPr>
        </p:nvSpPr>
        <p:spPr>
          <a:xfrm>
            <a:off x="838200" y="2333297"/>
            <a:ext cx="4619621" cy="3843666"/>
          </a:xfrm>
        </p:spPr>
        <p:txBody>
          <a:bodyPr>
            <a:normAutofit/>
          </a:bodyPr>
          <a:lstStyle/>
          <a:p>
            <a:r>
              <a:rPr lang="en-GB" sz="2000" b="1" dirty="0"/>
              <a:t>Pet Project, Not Just a Hobby</a:t>
            </a:r>
            <a:br>
              <a:rPr lang="en-GB" sz="2000" dirty="0"/>
            </a:br>
            <a:r>
              <a:rPr lang="en-GB" sz="2000" dirty="0"/>
              <a:t>Treat your pet project as a valuable resource for learning and growth.</a:t>
            </a:r>
          </a:p>
          <a:p>
            <a:r>
              <a:rPr lang="en-GB" sz="2000" b="1" dirty="0"/>
              <a:t>Understand Your Domain</a:t>
            </a:r>
            <a:br>
              <a:rPr lang="en-GB" sz="2000" dirty="0"/>
            </a:br>
            <a:r>
              <a:rPr lang="en-GB" sz="2000" dirty="0"/>
              <a:t>Take the time to thoroughly understand the problem space you’re working in.</a:t>
            </a:r>
          </a:p>
          <a:p>
            <a:r>
              <a:rPr lang="en-GB" sz="2000" b="1" dirty="0"/>
              <a:t>Respect Existing Solutions</a:t>
            </a:r>
            <a:br>
              <a:rPr lang="en-GB" sz="2000" dirty="0"/>
            </a:br>
            <a:r>
              <a:rPr lang="en-GB" sz="2000" dirty="0"/>
              <a:t>Recognize and learn from what has already been created. Always ask yourself why things were done a certain way.</a:t>
            </a:r>
          </a:p>
        </p:txBody>
      </p:sp>
      <p:pic>
        <p:nvPicPr>
          <p:cNvPr id="5" name="Picture 4" descr="A blue circle with white text and columns&#10;&#10;Description automatically generated">
            <a:extLst>
              <a:ext uri="{FF2B5EF4-FFF2-40B4-BE49-F238E27FC236}">
                <a16:creationId xmlns:a16="http://schemas.microsoft.com/office/drawing/2014/main" id="{E9164EAC-CEF1-1770-9372-5466AF05E8F8}"/>
              </a:ext>
            </a:extLst>
          </p:cNvPr>
          <p:cNvPicPr>
            <a:picLocks noChangeAspect="1"/>
          </p:cNvPicPr>
          <p:nvPr/>
        </p:nvPicPr>
        <p:blipFill>
          <a:blip r:embed="rId3"/>
          <a:srcRect l="5384" r="766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Tree>
    <p:extLst>
      <p:ext uri="{BB962C8B-B14F-4D97-AF65-F5344CB8AC3E}">
        <p14:creationId xmlns:p14="http://schemas.microsoft.com/office/powerpoint/2010/main" val="33815506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B97239-2685-48C8-8104-1D4E4E383D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A screenshot of a website&#10;&#10;Description automatically generated">
            <a:extLst>
              <a:ext uri="{FF2B5EF4-FFF2-40B4-BE49-F238E27FC236}">
                <a16:creationId xmlns:a16="http://schemas.microsoft.com/office/drawing/2014/main" id="{84B605E0-390E-AE78-C6CD-EC1638AFB9D5}"/>
              </a:ext>
            </a:extLst>
          </p:cNvPr>
          <p:cNvPicPr>
            <a:picLocks noChangeAspect="1"/>
          </p:cNvPicPr>
          <p:nvPr/>
        </p:nvPicPr>
        <p:blipFill>
          <a:blip r:embed="rId2"/>
          <a:srcRect r="-2" b="27581"/>
          <a:stretch/>
        </p:blipFill>
        <p:spPr>
          <a:xfrm>
            <a:off x="321734" y="321733"/>
            <a:ext cx="5674894" cy="3030842"/>
          </a:xfrm>
          <a:prstGeom prst="rect">
            <a:avLst/>
          </a:prstGeom>
          <a:ln>
            <a:solidFill>
              <a:schemeClr val="tx1"/>
            </a:solidFill>
          </a:ln>
        </p:spPr>
      </p:pic>
      <p:pic>
        <p:nvPicPr>
          <p:cNvPr id="4" name="Picture 3" descr="A screenshot of a computer&#10;&#10;Description automatically generated">
            <a:extLst>
              <a:ext uri="{FF2B5EF4-FFF2-40B4-BE49-F238E27FC236}">
                <a16:creationId xmlns:a16="http://schemas.microsoft.com/office/drawing/2014/main" id="{1BF54905-3FD3-D486-6986-06FB7CA20F3C}"/>
              </a:ext>
            </a:extLst>
          </p:cNvPr>
          <p:cNvPicPr>
            <a:picLocks noChangeAspect="1"/>
          </p:cNvPicPr>
          <p:nvPr/>
        </p:nvPicPr>
        <p:blipFill>
          <a:blip r:embed="rId3"/>
          <a:srcRect r="19748" b="1"/>
          <a:stretch/>
        </p:blipFill>
        <p:spPr>
          <a:xfrm>
            <a:off x="321735" y="3524289"/>
            <a:ext cx="2676579" cy="2776517"/>
          </a:xfrm>
          <a:prstGeom prst="rect">
            <a:avLst/>
          </a:prstGeom>
          <a:ln>
            <a:solidFill>
              <a:schemeClr val="tx1"/>
            </a:solidFill>
          </a:ln>
        </p:spPr>
      </p:pic>
      <p:pic>
        <p:nvPicPr>
          <p:cNvPr id="5" name="Picture 4" descr="A screenshot of a computer software&#10;&#10;Description automatically generated">
            <a:extLst>
              <a:ext uri="{FF2B5EF4-FFF2-40B4-BE49-F238E27FC236}">
                <a16:creationId xmlns:a16="http://schemas.microsoft.com/office/drawing/2014/main" id="{52AB0443-EABD-7257-3A84-182A73742A96}"/>
              </a:ext>
            </a:extLst>
          </p:cNvPr>
          <p:cNvPicPr>
            <a:picLocks noChangeAspect="1"/>
          </p:cNvPicPr>
          <p:nvPr/>
        </p:nvPicPr>
        <p:blipFill>
          <a:blip r:embed="rId4"/>
          <a:srcRect l="2711" r="21171" b="5"/>
          <a:stretch/>
        </p:blipFill>
        <p:spPr>
          <a:xfrm>
            <a:off x="3159553" y="3514855"/>
            <a:ext cx="2837076" cy="2785951"/>
          </a:xfrm>
          <a:prstGeom prst="rect">
            <a:avLst/>
          </a:prstGeom>
          <a:ln>
            <a:solidFill>
              <a:schemeClr val="tx1"/>
            </a:solidFill>
          </a:ln>
        </p:spPr>
      </p:pic>
      <p:pic>
        <p:nvPicPr>
          <p:cNvPr id="7" name="Picture 6" descr="A screenshot of a computer&#10;&#10;Description automatically generated">
            <a:extLst>
              <a:ext uri="{FF2B5EF4-FFF2-40B4-BE49-F238E27FC236}">
                <a16:creationId xmlns:a16="http://schemas.microsoft.com/office/drawing/2014/main" id="{E8ADE8AC-5B77-96FE-C38A-2425F18248E2}"/>
              </a:ext>
            </a:extLst>
          </p:cNvPr>
          <p:cNvPicPr>
            <a:picLocks noChangeAspect="1"/>
          </p:cNvPicPr>
          <p:nvPr/>
        </p:nvPicPr>
        <p:blipFill>
          <a:blip r:embed="rId5"/>
          <a:srcRect l="23126" r="27995" b="1"/>
          <a:stretch/>
        </p:blipFill>
        <p:spPr>
          <a:xfrm>
            <a:off x="6195373" y="321733"/>
            <a:ext cx="5674892" cy="5979074"/>
          </a:xfrm>
          <a:prstGeom prst="rect">
            <a:avLst/>
          </a:prstGeom>
        </p:spPr>
      </p:pic>
    </p:spTree>
    <p:extLst>
      <p:ext uri="{BB962C8B-B14F-4D97-AF65-F5344CB8AC3E}">
        <p14:creationId xmlns:p14="http://schemas.microsoft.com/office/powerpoint/2010/main" val="38068049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AE0927D2-67B1-0BD9-94BB-0EA809C80388}"/>
              </a:ext>
            </a:extLst>
          </p:cNvPr>
          <p:cNvSpPr>
            <a:spLocks noGrp="1"/>
          </p:cNvSpPr>
          <p:nvPr>
            <p:ph type="title"/>
          </p:nvPr>
        </p:nvSpPr>
        <p:spPr>
          <a:xfrm>
            <a:off x="838201" y="643467"/>
            <a:ext cx="3888526" cy="1800526"/>
          </a:xfrm>
        </p:spPr>
        <p:txBody>
          <a:bodyPr>
            <a:normAutofit/>
          </a:bodyPr>
          <a:lstStyle/>
          <a:p>
            <a:r>
              <a:rPr lang="en-UA" sz="4100" dirty="0"/>
              <a:t>Problem with curent solution </a:t>
            </a:r>
          </a:p>
        </p:txBody>
      </p:sp>
      <p:sp>
        <p:nvSpPr>
          <p:cNvPr id="6" name="Content Placeholder 5">
            <a:extLst>
              <a:ext uri="{FF2B5EF4-FFF2-40B4-BE49-F238E27FC236}">
                <a16:creationId xmlns:a16="http://schemas.microsoft.com/office/drawing/2014/main" id="{C61D20E1-E307-87EE-6C5C-AEE88F3DE602}"/>
              </a:ext>
            </a:extLst>
          </p:cNvPr>
          <p:cNvSpPr>
            <a:spLocks noGrp="1"/>
          </p:cNvSpPr>
          <p:nvPr>
            <p:ph idx="1"/>
          </p:nvPr>
        </p:nvSpPr>
        <p:spPr>
          <a:xfrm>
            <a:off x="643467" y="2133601"/>
            <a:ext cx="4726727" cy="4242654"/>
          </a:xfrm>
        </p:spPr>
        <p:txBody>
          <a:bodyPr>
            <a:normAutofit/>
          </a:bodyPr>
          <a:lstStyle/>
          <a:p>
            <a:r>
              <a:rPr lang="en-GB" sz="1800" b="1" dirty="0"/>
              <a:t>Non-Intuitive Interface</a:t>
            </a:r>
            <a:r>
              <a:rPr lang="en-GB" sz="1800" dirty="0"/>
              <a:t>: Key tasks, like viewing all loaned books, are hard to find.</a:t>
            </a:r>
          </a:p>
          <a:p>
            <a:r>
              <a:rPr lang="en-GB" sz="1800" b="1" dirty="0"/>
              <a:t>Messaging Glitches</a:t>
            </a:r>
            <a:r>
              <a:rPr lang="en-GB" sz="1800" dirty="0"/>
              <a:t>: Encoding errors caused unreadable messages to all users.</a:t>
            </a:r>
          </a:p>
          <a:p>
            <a:r>
              <a:rPr lang="en-GB" sz="1800" b="1" dirty="0"/>
              <a:t>Confusing Search</a:t>
            </a:r>
            <a:r>
              <a:rPr lang="en-GB" sz="1800" dirty="0"/>
              <a:t>: Searching users and books in the same field leads to frequent errors.</a:t>
            </a:r>
          </a:p>
          <a:p>
            <a:r>
              <a:rPr lang="en-GB" sz="1800" b="1" dirty="0"/>
              <a:t>Complex Loan Workflow</a:t>
            </a:r>
            <a:r>
              <a:rPr lang="en-GB" sz="1800" dirty="0"/>
              <a:t>: Loaning books requires unnecessary steps, slowing down the process.</a:t>
            </a:r>
          </a:p>
          <a:p>
            <a:r>
              <a:rPr lang="en-GB" sz="1800" b="1" dirty="0"/>
              <a:t>Lack of Customization</a:t>
            </a:r>
            <a:r>
              <a:rPr lang="en-GB" sz="1800" dirty="0"/>
              <a:t>: Limited options for tailoring to specific needs.</a:t>
            </a:r>
          </a:p>
          <a:p>
            <a:endParaRPr lang="en-UA" sz="1800" dirty="0"/>
          </a:p>
        </p:txBody>
      </p:sp>
      <p:pic>
        <p:nvPicPr>
          <p:cNvPr id="4" name="Picture 3">
            <a:extLst>
              <a:ext uri="{FF2B5EF4-FFF2-40B4-BE49-F238E27FC236}">
                <a16:creationId xmlns:a16="http://schemas.microsoft.com/office/drawing/2014/main" id="{65192123-1057-E4A7-CB43-61BDC268DFA3}"/>
              </a:ext>
            </a:extLst>
          </p:cNvPr>
          <p:cNvPicPr>
            <a:picLocks noChangeAspect="1"/>
          </p:cNvPicPr>
          <p:nvPr/>
        </p:nvPicPr>
        <p:blipFill>
          <a:blip r:embed="rId2"/>
          <a:stretch>
            <a:fillRect/>
          </a:stretch>
        </p:blipFill>
        <p:spPr>
          <a:xfrm>
            <a:off x="6861912" y="455787"/>
            <a:ext cx="5203355" cy="2861844"/>
          </a:xfrm>
          <a:prstGeom prst="rect">
            <a:avLst/>
          </a:prstGeom>
        </p:spPr>
      </p:pic>
      <p:pic>
        <p:nvPicPr>
          <p:cNvPr id="5" name="Picture 4">
            <a:extLst>
              <a:ext uri="{FF2B5EF4-FFF2-40B4-BE49-F238E27FC236}">
                <a16:creationId xmlns:a16="http://schemas.microsoft.com/office/drawing/2014/main" id="{4B135E86-D7EA-6060-B03C-F59E34944A7C}"/>
              </a:ext>
            </a:extLst>
          </p:cNvPr>
          <p:cNvPicPr>
            <a:picLocks noChangeAspect="1"/>
          </p:cNvPicPr>
          <p:nvPr/>
        </p:nvPicPr>
        <p:blipFill>
          <a:blip r:embed="rId3"/>
          <a:stretch>
            <a:fillRect/>
          </a:stretch>
        </p:blipFill>
        <p:spPr>
          <a:xfrm>
            <a:off x="7056646" y="3733801"/>
            <a:ext cx="4966565" cy="2023874"/>
          </a:xfrm>
          <a:prstGeom prst="rect">
            <a:avLst/>
          </a:prstGeom>
        </p:spPr>
      </p:pic>
      <p:sp>
        <p:nvSpPr>
          <p:cNvPr id="8" name="Left-up Arrow 7">
            <a:extLst>
              <a:ext uri="{FF2B5EF4-FFF2-40B4-BE49-F238E27FC236}">
                <a16:creationId xmlns:a16="http://schemas.microsoft.com/office/drawing/2014/main" id="{0D3EDF41-56A5-254F-1836-60CFA0484E18}"/>
              </a:ext>
            </a:extLst>
          </p:cNvPr>
          <p:cNvSpPr/>
          <p:nvPr/>
        </p:nvSpPr>
        <p:spPr>
          <a:xfrm rot="8984064">
            <a:off x="6174771" y="2555359"/>
            <a:ext cx="945185" cy="1505658"/>
          </a:xfrm>
          <a:prstGeom prst="leftUp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A"/>
          </a:p>
        </p:txBody>
      </p:sp>
    </p:spTree>
    <p:extLst>
      <p:ext uri="{BB962C8B-B14F-4D97-AF65-F5344CB8AC3E}">
        <p14:creationId xmlns:p14="http://schemas.microsoft.com/office/powerpoint/2010/main" val="157034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6897BB9-D417-AA75-8273-EFBE031BF44F}"/>
            </a:ext>
          </a:extLst>
        </p:cNvPr>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7" name="Freeform: Shape 2056">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9619" y="0"/>
            <a:ext cx="7472381" cy="68580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2" name="Title 1">
            <a:extLst>
              <a:ext uri="{FF2B5EF4-FFF2-40B4-BE49-F238E27FC236}">
                <a16:creationId xmlns:a16="http://schemas.microsoft.com/office/drawing/2014/main" id="{D90E7134-0EE4-6D37-7892-CD58A65251E6}"/>
              </a:ext>
            </a:extLst>
          </p:cNvPr>
          <p:cNvSpPr>
            <a:spLocks noGrp="1"/>
          </p:cNvSpPr>
          <p:nvPr>
            <p:ph type="title"/>
          </p:nvPr>
        </p:nvSpPr>
        <p:spPr>
          <a:xfrm>
            <a:off x="838201" y="643467"/>
            <a:ext cx="3888526" cy="1800526"/>
          </a:xfrm>
        </p:spPr>
        <p:txBody>
          <a:bodyPr>
            <a:normAutofit/>
          </a:bodyPr>
          <a:lstStyle/>
          <a:p>
            <a:r>
              <a:rPr lang="en-UA" sz="4100" dirty="0"/>
              <a:t>Problem with curent solution </a:t>
            </a:r>
          </a:p>
        </p:txBody>
      </p:sp>
      <p:sp>
        <p:nvSpPr>
          <p:cNvPr id="6" name="Content Placeholder 5">
            <a:extLst>
              <a:ext uri="{FF2B5EF4-FFF2-40B4-BE49-F238E27FC236}">
                <a16:creationId xmlns:a16="http://schemas.microsoft.com/office/drawing/2014/main" id="{AEE3F1D5-B3A2-3CED-25BA-842BA416E93A}"/>
              </a:ext>
            </a:extLst>
          </p:cNvPr>
          <p:cNvSpPr>
            <a:spLocks noGrp="1"/>
          </p:cNvSpPr>
          <p:nvPr>
            <p:ph idx="1"/>
          </p:nvPr>
        </p:nvSpPr>
        <p:spPr>
          <a:xfrm>
            <a:off x="838201" y="2623381"/>
            <a:ext cx="3888528" cy="3553581"/>
          </a:xfrm>
        </p:spPr>
        <p:txBody>
          <a:bodyPr>
            <a:normAutofit/>
          </a:bodyPr>
          <a:lstStyle/>
          <a:p>
            <a:r>
              <a:rPr lang="en-GB" sz="1400" b="1" dirty="0"/>
              <a:t>Non-Intuitive Interface</a:t>
            </a:r>
            <a:r>
              <a:rPr lang="en-GB" sz="1400" dirty="0"/>
              <a:t>: Key tasks, like viewing all loaned books, are hard to find.</a:t>
            </a:r>
          </a:p>
          <a:p>
            <a:r>
              <a:rPr lang="en-GB" sz="1400" b="1" dirty="0"/>
              <a:t>Messaging Glitches</a:t>
            </a:r>
            <a:r>
              <a:rPr lang="en-GB" sz="1400" dirty="0"/>
              <a:t>: Encoding errors caused unreadable messages to all users.</a:t>
            </a:r>
          </a:p>
          <a:p>
            <a:r>
              <a:rPr lang="en-GB" sz="1400" b="1" dirty="0"/>
              <a:t>Confusing Search</a:t>
            </a:r>
            <a:r>
              <a:rPr lang="en-GB" sz="1400" dirty="0"/>
              <a:t>: Searching users and books in the same field leads to frequent errors.</a:t>
            </a:r>
          </a:p>
          <a:p>
            <a:r>
              <a:rPr lang="en-GB" sz="1400" b="1" dirty="0"/>
              <a:t>Complex Loan Workflow</a:t>
            </a:r>
            <a:r>
              <a:rPr lang="en-GB" sz="1400" dirty="0"/>
              <a:t>: Loaning books requires unnecessary steps, slowing down the process.</a:t>
            </a:r>
          </a:p>
          <a:p>
            <a:r>
              <a:rPr lang="en-GB" sz="1400" b="1" dirty="0"/>
              <a:t>Lack of Customization</a:t>
            </a:r>
            <a:r>
              <a:rPr lang="en-GB" sz="1400" dirty="0"/>
              <a:t>: Limited options for tailoring to specific needs.</a:t>
            </a:r>
          </a:p>
          <a:p>
            <a:endParaRPr lang="en-UA" sz="1400" dirty="0"/>
          </a:p>
        </p:txBody>
      </p:sp>
      <p:pic>
        <p:nvPicPr>
          <p:cNvPr id="2050" name="Picture 2" descr="Avatar has their eyes down with their face in their palm.">
            <a:extLst>
              <a:ext uri="{FF2B5EF4-FFF2-40B4-BE49-F238E27FC236}">
                <a16:creationId xmlns:a16="http://schemas.microsoft.com/office/drawing/2014/main" id="{0CB82C19-42F2-A052-0018-A5BF67BE5B9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01863" y="155157"/>
            <a:ext cx="2624899" cy="262489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8B83A4D4-FD7E-D16C-33F7-588F40D60A84}"/>
              </a:ext>
            </a:extLst>
          </p:cNvPr>
          <p:cNvPicPr>
            <a:picLocks noChangeAspect="1"/>
          </p:cNvPicPr>
          <p:nvPr/>
        </p:nvPicPr>
        <p:blipFill>
          <a:blip r:embed="rId4"/>
          <a:stretch>
            <a:fillRect/>
          </a:stretch>
        </p:blipFill>
        <p:spPr>
          <a:xfrm>
            <a:off x="6108451" y="2935213"/>
            <a:ext cx="5919425" cy="3610850"/>
          </a:xfrm>
          <a:prstGeom prst="rect">
            <a:avLst/>
          </a:prstGeom>
        </p:spPr>
      </p:pic>
      <p:pic>
        <p:nvPicPr>
          <p:cNvPr id="4" name="Picture 3">
            <a:extLst>
              <a:ext uri="{FF2B5EF4-FFF2-40B4-BE49-F238E27FC236}">
                <a16:creationId xmlns:a16="http://schemas.microsoft.com/office/drawing/2014/main" id="{43B660F1-C2B3-4E66-46BC-DA4D5CFC9477}"/>
              </a:ext>
            </a:extLst>
          </p:cNvPr>
          <p:cNvPicPr>
            <a:picLocks noChangeAspect="1"/>
          </p:cNvPicPr>
          <p:nvPr/>
        </p:nvPicPr>
        <p:blipFill>
          <a:blip r:embed="rId5"/>
          <a:stretch>
            <a:fillRect/>
          </a:stretch>
        </p:blipFill>
        <p:spPr>
          <a:xfrm>
            <a:off x="677125" y="5783361"/>
            <a:ext cx="3472191" cy="762702"/>
          </a:xfrm>
          <a:prstGeom prst="rect">
            <a:avLst/>
          </a:prstGeom>
        </p:spPr>
      </p:pic>
    </p:spTree>
    <p:extLst>
      <p:ext uri="{BB962C8B-B14F-4D97-AF65-F5344CB8AC3E}">
        <p14:creationId xmlns:p14="http://schemas.microsoft.com/office/powerpoint/2010/main" val="817937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B86AA2DA-281A-4806-8977-D617AEAC83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64185774-6FC0-4B8D-A8DB-A885468896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59988" y="0"/>
            <a:ext cx="2632012" cy="6858000"/>
          </a:xfrm>
          <a:custGeom>
            <a:avLst/>
            <a:gdLst>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57677 w 2632012"/>
              <a:gd name="connsiteY27" fmla="*/ 2548608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399465 w 2632012"/>
              <a:gd name="connsiteY28" fmla="*/ 2412506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46400 w 2632012"/>
              <a:gd name="connsiteY29" fmla="*/ 2252507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138134 w 2632012"/>
              <a:gd name="connsiteY24" fmla="*/ 5616065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183756 w 2632012"/>
              <a:gd name="connsiteY23" fmla="*/ 5808789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20409 w 2632012"/>
              <a:gd name="connsiteY22" fmla="*/ 6022287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 name="connsiteX0" fmla="*/ 932173 w 2632012"/>
              <a:gd name="connsiteY0" fmla="*/ 1512545 h 6858000"/>
              <a:gd name="connsiteX1" fmla="*/ 932462 w 2632012"/>
              <a:gd name="connsiteY1" fmla="*/ 1512581 h 6858000"/>
              <a:gd name="connsiteX2" fmla="*/ 932378 w 2632012"/>
              <a:gd name="connsiteY2" fmla="*/ 1512599 h 6858000"/>
              <a:gd name="connsiteX3" fmla="*/ 932173 w 2632012"/>
              <a:gd name="connsiteY3" fmla="*/ 1512545 h 6858000"/>
              <a:gd name="connsiteX4" fmla="*/ 1207569 w 2632012"/>
              <a:gd name="connsiteY4" fmla="*/ 0 h 6858000"/>
              <a:gd name="connsiteX5" fmla="*/ 2632012 w 2632012"/>
              <a:gd name="connsiteY5" fmla="*/ 0 h 6858000"/>
              <a:gd name="connsiteX6" fmla="*/ 2632012 w 2632012"/>
              <a:gd name="connsiteY6" fmla="*/ 6858000 h 6858000"/>
              <a:gd name="connsiteX7" fmla="*/ 13514 w 2632012"/>
              <a:gd name="connsiteY7" fmla="*/ 6858000 h 6858000"/>
              <a:gd name="connsiteX8" fmla="*/ 13170 w 2632012"/>
              <a:gd name="connsiteY8" fmla="*/ 6812829 h 6858000"/>
              <a:gd name="connsiteX9" fmla="*/ 20332 w 2632012"/>
              <a:gd name="connsiteY9" fmla="*/ 6760689 h 6858000"/>
              <a:gd name="connsiteX10" fmla="*/ 25596 w 2632012"/>
              <a:gd name="connsiteY10" fmla="*/ 6721251 h 6858000"/>
              <a:gd name="connsiteX11" fmla="*/ 22507 w 2632012"/>
              <a:gd name="connsiteY11" fmla="*/ 6650499 h 6858000"/>
              <a:gd name="connsiteX12" fmla="*/ 22444 w 2632012"/>
              <a:gd name="connsiteY12" fmla="*/ 6604241 h 6858000"/>
              <a:gd name="connsiteX13" fmla="*/ 31867 w 2632012"/>
              <a:gd name="connsiteY13" fmla="*/ 6559984 h 6858000"/>
              <a:gd name="connsiteX14" fmla="*/ 38635 w 2632012"/>
              <a:gd name="connsiteY14" fmla="*/ 6515473 h 6858000"/>
              <a:gd name="connsiteX15" fmla="*/ 38467 w 2632012"/>
              <a:gd name="connsiteY15" fmla="*/ 6463736 h 6858000"/>
              <a:gd name="connsiteX16" fmla="*/ 38052 w 2632012"/>
              <a:gd name="connsiteY16" fmla="*/ 6432794 h 6858000"/>
              <a:gd name="connsiteX17" fmla="*/ 80445 w 2632012"/>
              <a:gd name="connsiteY17" fmla="*/ 6301309 h 6858000"/>
              <a:gd name="connsiteX18" fmla="*/ 138157 w 2632012"/>
              <a:gd name="connsiteY18" fmla="*/ 6257030 h 6858000"/>
              <a:gd name="connsiteX19" fmla="*/ 170419 w 2632012"/>
              <a:gd name="connsiteY19" fmla="*/ 6171255 h 6858000"/>
              <a:gd name="connsiteX20" fmla="*/ 164027 w 2632012"/>
              <a:gd name="connsiteY20" fmla="*/ 6164357 h 6858000"/>
              <a:gd name="connsiteX21" fmla="*/ 213309 w 2632012"/>
              <a:gd name="connsiteY21" fmla="*/ 6109331 h 6858000"/>
              <a:gd name="connsiteX22" fmla="*/ 208456 w 2632012"/>
              <a:gd name="connsiteY22" fmla="*/ 5878851 h 6858000"/>
              <a:gd name="connsiteX23" fmla="*/ 219615 w 2632012"/>
              <a:gd name="connsiteY23" fmla="*/ 5557777 h 6858000"/>
              <a:gd name="connsiteX24" fmla="*/ 245711 w 2632012"/>
              <a:gd name="connsiteY24" fmla="*/ 5066230 h 6858000"/>
              <a:gd name="connsiteX25" fmla="*/ 276721 w 2632012"/>
              <a:gd name="connsiteY25" fmla="*/ 4162848 h 6858000"/>
              <a:gd name="connsiteX26" fmla="*/ 343082 w 2632012"/>
              <a:gd name="connsiteY26" fmla="*/ 3059377 h 6858000"/>
              <a:gd name="connsiteX27" fmla="*/ 369630 w 2632012"/>
              <a:gd name="connsiteY27" fmla="*/ 2692043 h 6858000"/>
              <a:gd name="connsiteX28" fmla="*/ 435324 w 2632012"/>
              <a:gd name="connsiteY28" fmla="*/ 2520083 h 6858000"/>
              <a:gd name="connsiteX29" fmla="*/ 482259 w 2632012"/>
              <a:gd name="connsiteY29" fmla="*/ 2336178 h 6858000"/>
              <a:gd name="connsiteX30" fmla="*/ 569515 w 2632012"/>
              <a:gd name="connsiteY30" fmla="*/ 2091909 h 6858000"/>
              <a:gd name="connsiteX31" fmla="*/ 638163 w 2632012"/>
              <a:gd name="connsiteY31" fmla="*/ 1994147 h 6858000"/>
              <a:gd name="connsiteX32" fmla="*/ 737312 w 2632012"/>
              <a:gd name="connsiteY32" fmla="*/ 1871408 h 6858000"/>
              <a:gd name="connsiteX33" fmla="*/ 788501 w 2632012"/>
              <a:gd name="connsiteY33" fmla="*/ 1793826 h 6858000"/>
              <a:gd name="connsiteX34" fmla="*/ 819432 w 2632012"/>
              <a:gd name="connsiteY34" fmla="*/ 1746824 h 6858000"/>
              <a:gd name="connsiteX35" fmla="*/ 843936 w 2632012"/>
              <a:gd name="connsiteY35" fmla="*/ 1697348 h 6858000"/>
              <a:gd name="connsiteX36" fmla="*/ 846526 w 2632012"/>
              <a:gd name="connsiteY36" fmla="*/ 1659754 h 6858000"/>
              <a:gd name="connsiteX37" fmla="*/ 873830 w 2632012"/>
              <a:gd name="connsiteY37" fmla="*/ 1628041 h 6858000"/>
              <a:gd name="connsiteX38" fmla="*/ 890626 w 2632012"/>
              <a:gd name="connsiteY38" fmla="*/ 1599883 h 6858000"/>
              <a:gd name="connsiteX39" fmla="*/ 921288 w 2632012"/>
              <a:gd name="connsiteY39" fmla="*/ 1579569 h 6858000"/>
              <a:gd name="connsiteX40" fmla="*/ 920756 w 2632012"/>
              <a:gd name="connsiteY40" fmla="*/ 1537369 h 6858000"/>
              <a:gd name="connsiteX41" fmla="*/ 946290 w 2632012"/>
              <a:gd name="connsiteY41" fmla="*/ 1514308 h 6858000"/>
              <a:gd name="connsiteX42" fmla="*/ 932462 w 2632012"/>
              <a:gd name="connsiteY42" fmla="*/ 1512581 h 6858000"/>
              <a:gd name="connsiteX43" fmla="*/ 940652 w 2632012"/>
              <a:gd name="connsiteY43" fmla="*/ 1510839 h 6858000"/>
              <a:gd name="connsiteX44" fmla="*/ 950739 w 2632012"/>
              <a:gd name="connsiteY44" fmla="*/ 1503635 h 6858000"/>
              <a:gd name="connsiteX45" fmla="*/ 966405 w 2632012"/>
              <a:gd name="connsiteY45" fmla="*/ 1439967 h 6858000"/>
              <a:gd name="connsiteX46" fmla="*/ 973516 w 2632012"/>
              <a:gd name="connsiteY46" fmla="*/ 1389073 h 6858000"/>
              <a:gd name="connsiteX47" fmla="*/ 986960 w 2632012"/>
              <a:gd name="connsiteY47" fmla="*/ 1351857 h 6858000"/>
              <a:gd name="connsiteX48" fmla="*/ 987761 w 2632012"/>
              <a:gd name="connsiteY48" fmla="*/ 1363479 h 6858000"/>
              <a:gd name="connsiteX49" fmla="*/ 989043 w 2632012"/>
              <a:gd name="connsiteY49" fmla="*/ 1346093 h 6858000"/>
              <a:gd name="connsiteX50" fmla="*/ 986960 w 2632012"/>
              <a:gd name="connsiteY50" fmla="*/ 1351857 h 6858000"/>
              <a:gd name="connsiteX51" fmla="*/ 985769 w 2632012"/>
              <a:gd name="connsiteY51" fmla="*/ 1334556 h 6858000"/>
              <a:gd name="connsiteX52" fmla="*/ 982507 w 2632012"/>
              <a:gd name="connsiteY52" fmla="*/ 1216698 h 6858000"/>
              <a:gd name="connsiteX53" fmla="*/ 984836 w 2632012"/>
              <a:gd name="connsiteY53" fmla="*/ 1082381 h 6858000"/>
              <a:gd name="connsiteX54" fmla="*/ 993140 w 2632012"/>
              <a:gd name="connsiteY54" fmla="*/ 1043366 h 6858000"/>
              <a:gd name="connsiteX55" fmla="*/ 995544 w 2632012"/>
              <a:gd name="connsiteY55" fmla="*/ 972540 h 6858000"/>
              <a:gd name="connsiteX56" fmla="*/ 1028500 w 2632012"/>
              <a:gd name="connsiteY56" fmla="*/ 923945 h 6858000"/>
              <a:gd name="connsiteX57" fmla="*/ 1022082 w 2632012"/>
              <a:gd name="connsiteY57" fmla="*/ 838835 h 6858000"/>
              <a:gd name="connsiteX58" fmla="*/ 1025925 w 2632012"/>
              <a:gd name="connsiteY58" fmla="*/ 787183 h 6858000"/>
              <a:gd name="connsiteX59" fmla="*/ 1027904 w 2632012"/>
              <a:gd name="connsiteY59" fmla="*/ 756272 h 6858000"/>
              <a:gd name="connsiteX60" fmla="*/ 1088796 w 2632012"/>
              <a:gd name="connsiteY60" fmla="*/ 641639 h 6858000"/>
              <a:gd name="connsiteX61" fmla="*/ 1164389 w 2632012"/>
              <a:gd name="connsiteY61" fmla="*/ 545140 h 6858000"/>
              <a:gd name="connsiteX62" fmla="*/ 1225321 w 2632012"/>
              <a:gd name="connsiteY62" fmla="*/ 413843 h 6858000"/>
              <a:gd name="connsiteX63" fmla="*/ 1241477 w 2632012"/>
              <a:gd name="connsiteY63" fmla="*/ 358607 h 6858000"/>
              <a:gd name="connsiteX64" fmla="*/ 1246119 w 2632012"/>
              <a:gd name="connsiteY64" fmla="*/ 254866 h 6858000"/>
              <a:gd name="connsiteX65" fmla="*/ 1266837 w 2632012"/>
              <a:gd name="connsiteY65" fmla="*/ 161517 h 6858000"/>
              <a:gd name="connsiteX66" fmla="*/ 1315021 w 2632012"/>
              <a:gd name="connsiteY66" fmla="*/ 54455 h 6858000"/>
              <a:gd name="connsiteX67" fmla="*/ 1319335 w 2632012"/>
              <a:gd name="connsiteY67" fmla="*/ 8880 h 6858000"/>
              <a:gd name="connsiteX68" fmla="*/ 1316402 w 2632012"/>
              <a:gd name="connsiteY68" fmla="*/ 852 h 6858000"/>
              <a:gd name="connsiteX69" fmla="*/ 1207569 w 2632012"/>
              <a:gd name="connsiteY6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632012" h="6858000">
                <a:moveTo>
                  <a:pt x="932173" y="1512545"/>
                </a:moveTo>
                <a:lnTo>
                  <a:pt x="932462" y="1512581"/>
                </a:lnTo>
                <a:lnTo>
                  <a:pt x="932378" y="1512599"/>
                </a:lnTo>
                <a:cubicBezTo>
                  <a:pt x="930618" y="1512681"/>
                  <a:pt x="930202" y="1512462"/>
                  <a:pt x="932173" y="1512545"/>
                </a:cubicBezTo>
                <a:close/>
                <a:moveTo>
                  <a:pt x="1207569" y="0"/>
                </a:moveTo>
                <a:lnTo>
                  <a:pt x="2632012" y="0"/>
                </a:lnTo>
                <a:lnTo>
                  <a:pt x="2632012" y="6858000"/>
                </a:lnTo>
                <a:lnTo>
                  <a:pt x="13514" y="6858000"/>
                </a:lnTo>
                <a:cubicBezTo>
                  <a:pt x="13399" y="6842943"/>
                  <a:pt x="13285" y="6827886"/>
                  <a:pt x="13170" y="6812829"/>
                </a:cubicBezTo>
                <a:cubicBezTo>
                  <a:pt x="12714" y="6794763"/>
                  <a:pt x="13524" y="6777517"/>
                  <a:pt x="20332" y="6760689"/>
                </a:cubicBezTo>
                <a:cubicBezTo>
                  <a:pt x="10828" y="6746468"/>
                  <a:pt x="7794" y="6733277"/>
                  <a:pt x="25596" y="6721251"/>
                </a:cubicBezTo>
                <a:cubicBezTo>
                  <a:pt x="24143" y="6683539"/>
                  <a:pt x="1631" y="6673595"/>
                  <a:pt x="22507" y="6650499"/>
                </a:cubicBezTo>
                <a:cubicBezTo>
                  <a:pt x="-25124" y="6620536"/>
                  <a:pt x="16765" y="6629253"/>
                  <a:pt x="22444" y="6604241"/>
                </a:cubicBezTo>
                <a:cubicBezTo>
                  <a:pt x="28668" y="6588866"/>
                  <a:pt x="29169" y="6574778"/>
                  <a:pt x="31867" y="6559984"/>
                </a:cubicBezTo>
                <a:cubicBezTo>
                  <a:pt x="4443" y="6566661"/>
                  <a:pt x="62924" y="6515664"/>
                  <a:pt x="38635" y="6515473"/>
                </a:cubicBezTo>
                <a:cubicBezTo>
                  <a:pt x="72259" y="6495428"/>
                  <a:pt x="29118" y="6488543"/>
                  <a:pt x="38467" y="6463736"/>
                </a:cubicBezTo>
                <a:cubicBezTo>
                  <a:pt x="50944" y="6451623"/>
                  <a:pt x="52742" y="6443270"/>
                  <a:pt x="38052" y="6432794"/>
                </a:cubicBezTo>
                <a:cubicBezTo>
                  <a:pt x="98939" y="6376824"/>
                  <a:pt x="58603" y="6351821"/>
                  <a:pt x="80445" y="6301309"/>
                </a:cubicBezTo>
                <a:cubicBezTo>
                  <a:pt x="103917" y="6257537"/>
                  <a:pt x="78836" y="6301310"/>
                  <a:pt x="138157" y="6257030"/>
                </a:cubicBezTo>
                <a:cubicBezTo>
                  <a:pt x="155187" y="6248574"/>
                  <a:pt x="166108" y="6186701"/>
                  <a:pt x="170419" y="6171255"/>
                </a:cubicBezTo>
                <a:cubicBezTo>
                  <a:pt x="174731" y="6155809"/>
                  <a:pt x="166522" y="6166390"/>
                  <a:pt x="164027" y="6164357"/>
                </a:cubicBezTo>
                <a:cubicBezTo>
                  <a:pt x="206228" y="6137678"/>
                  <a:pt x="184454" y="6121750"/>
                  <a:pt x="213309" y="6109331"/>
                </a:cubicBezTo>
                <a:cubicBezTo>
                  <a:pt x="224262" y="6067371"/>
                  <a:pt x="183175" y="5890445"/>
                  <a:pt x="208456" y="5878851"/>
                </a:cubicBezTo>
                <a:cubicBezTo>
                  <a:pt x="225886" y="5808435"/>
                  <a:pt x="192379" y="5574013"/>
                  <a:pt x="219615" y="5557777"/>
                </a:cubicBezTo>
                <a:lnTo>
                  <a:pt x="245711" y="5066230"/>
                </a:lnTo>
                <a:cubicBezTo>
                  <a:pt x="117719" y="4582016"/>
                  <a:pt x="230524" y="4647254"/>
                  <a:pt x="276721" y="4162848"/>
                </a:cubicBezTo>
                <a:lnTo>
                  <a:pt x="343082" y="3059377"/>
                </a:lnTo>
                <a:cubicBezTo>
                  <a:pt x="347947" y="2889121"/>
                  <a:pt x="364765" y="2862299"/>
                  <a:pt x="369630" y="2692043"/>
                </a:cubicBezTo>
                <a:cubicBezTo>
                  <a:pt x="369393" y="2690043"/>
                  <a:pt x="435560" y="2522082"/>
                  <a:pt x="435324" y="2520083"/>
                </a:cubicBezTo>
                <a:lnTo>
                  <a:pt x="482259" y="2336178"/>
                </a:lnTo>
                <a:cubicBezTo>
                  <a:pt x="516201" y="2267350"/>
                  <a:pt x="537443" y="2148254"/>
                  <a:pt x="569515" y="2091909"/>
                </a:cubicBezTo>
                <a:cubicBezTo>
                  <a:pt x="629286" y="2030534"/>
                  <a:pt x="622061" y="2045605"/>
                  <a:pt x="638163" y="1994147"/>
                </a:cubicBezTo>
                <a:cubicBezTo>
                  <a:pt x="633178" y="1967912"/>
                  <a:pt x="705417" y="1945185"/>
                  <a:pt x="737312" y="1871408"/>
                </a:cubicBezTo>
                <a:cubicBezTo>
                  <a:pt x="759407" y="1814663"/>
                  <a:pt x="795838" y="1856475"/>
                  <a:pt x="788501" y="1793826"/>
                </a:cubicBezTo>
                <a:cubicBezTo>
                  <a:pt x="796402" y="1792725"/>
                  <a:pt x="813276" y="1750182"/>
                  <a:pt x="819432" y="1746824"/>
                </a:cubicBezTo>
                <a:lnTo>
                  <a:pt x="843936" y="1697348"/>
                </a:lnTo>
                <a:cubicBezTo>
                  <a:pt x="847635" y="1681502"/>
                  <a:pt x="845709" y="1667584"/>
                  <a:pt x="846526" y="1659754"/>
                </a:cubicBezTo>
                <a:lnTo>
                  <a:pt x="873830" y="1628041"/>
                </a:lnTo>
                <a:lnTo>
                  <a:pt x="890626" y="1599883"/>
                </a:lnTo>
                <a:lnTo>
                  <a:pt x="921288" y="1579569"/>
                </a:lnTo>
                <a:cubicBezTo>
                  <a:pt x="921111" y="1565502"/>
                  <a:pt x="920933" y="1551436"/>
                  <a:pt x="920756" y="1537369"/>
                </a:cubicBezTo>
                <a:cubicBezTo>
                  <a:pt x="918173" y="1533598"/>
                  <a:pt x="943194" y="1519497"/>
                  <a:pt x="946290" y="1514308"/>
                </a:cubicBezTo>
                <a:lnTo>
                  <a:pt x="932462" y="1512581"/>
                </a:lnTo>
                <a:lnTo>
                  <a:pt x="940652" y="1510839"/>
                </a:lnTo>
                <a:cubicBezTo>
                  <a:pt x="944059" y="1509546"/>
                  <a:pt x="947769" y="1507347"/>
                  <a:pt x="950739" y="1503635"/>
                </a:cubicBezTo>
                <a:lnTo>
                  <a:pt x="966405" y="1439967"/>
                </a:lnTo>
                <a:cubicBezTo>
                  <a:pt x="966567" y="1437915"/>
                  <a:pt x="970755" y="1392639"/>
                  <a:pt x="973516" y="1389073"/>
                </a:cubicBezTo>
                <a:lnTo>
                  <a:pt x="986960" y="1351857"/>
                </a:lnTo>
                <a:lnTo>
                  <a:pt x="987761" y="1363479"/>
                </a:lnTo>
                <a:cubicBezTo>
                  <a:pt x="987046" y="1391389"/>
                  <a:pt x="991418" y="1341827"/>
                  <a:pt x="989043" y="1346093"/>
                </a:cubicBezTo>
                <a:lnTo>
                  <a:pt x="986960" y="1351857"/>
                </a:lnTo>
                <a:lnTo>
                  <a:pt x="985769" y="1334556"/>
                </a:lnTo>
                <a:cubicBezTo>
                  <a:pt x="983992" y="1300062"/>
                  <a:pt x="982872" y="1251835"/>
                  <a:pt x="982507" y="1216698"/>
                </a:cubicBezTo>
                <a:cubicBezTo>
                  <a:pt x="989105" y="1176777"/>
                  <a:pt x="968656" y="1115073"/>
                  <a:pt x="984836" y="1082381"/>
                </a:cubicBezTo>
                <a:cubicBezTo>
                  <a:pt x="976467" y="1067557"/>
                  <a:pt x="974466" y="1054191"/>
                  <a:pt x="993140" y="1043366"/>
                </a:cubicBezTo>
                <a:cubicBezTo>
                  <a:pt x="994613" y="1005627"/>
                  <a:pt x="972947" y="994211"/>
                  <a:pt x="995544" y="972540"/>
                </a:cubicBezTo>
                <a:cubicBezTo>
                  <a:pt x="1001437" y="952637"/>
                  <a:pt x="1021106" y="938879"/>
                  <a:pt x="1028500" y="923945"/>
                </a:cubicBezTo>
                <a:cubicBezTo>
                  <a:pt x="1032923" y="901661"/>
                  <a:pt x="1022511" y="861628"/>
                  <a:pt x="1022082" y="838835"/>
                </a:cubicBezTo>
                <a:cubicBezTo>
                  <a:pt x="1057150" y="821053"/>
                  <a:pt x="1014683" y="811325"/>
                  <a:pt x="1025925" y="787183"/>
                </a:cubicBezTo>
                <a:cubicBezTo>
                  <a:pt x="1039299" y="775919"/>
                  <a:pt x="1041738" y="767701"/>
                  <a:pt x="1027904" y="756272"/>
                </a:cubicBezTo>
                <a:cubicBezTo>
                  <a:pt x="1092931" y="704439"/>
                  <a:pt x="1063111" y="690611"/>
                  <a:pt x="1088796" y="641639"/>
                </a:cubicBezTo>
                <a:cubicBezTo>
                  <a:pt x="1115586" y="599503"/>
                  <a:pt x="1101832" y="585408"/>
                  <a:pt x="1164389" y="545140"/>
                </a:cubicBezTo>
                <a:cubicBezTo>
                  <a:pt x="1183904" y="515341"/>
                  <a:pt x="1212474" y="444932"/>
                  <a:pt x="1225321" y="413843"/>
                </a:cubicBezTo>
                <a:cubicBezTo>
                  <a:pt x="1235550" y="389613"/>
                  <a:pt x="1230254" y="392779"/>
                  <a:pt x="1241477" y="358607"/>
                </a:cubicBezTo>
                <a:cubicBezTo>
                  <a:pt x="1244505" y="325057"/>
                  <a:pt x="1241891" y="287714"/>
                  <a:pt x="1246119" y="254866"/>
                </a:cubicBezTo>
                <a:cubicBezTo>
                  <a:pt x="1250325" y="233178"/>
                  <a:pt x="1255354" y="194919"/>
                  <a:pt x="1266837" y="161517"/>
                </a:cubicBezTo>
                <a:cubicBezTo>
                  <a:pt x="1312077" y="135871"/>
                  <a:pt x="1280314" y="75805"/>
                  <a:pt x="1315021" y="54455"/>
                </a:cubicBezTo>
                <a:cubicBezTo>
                  <a:pt x="1325412" y="38765"/>
                  <a:pt x="1323873" y="23602"/>
                  <a:pt x="1319335" y="8880"/>
                </a:cubicBezTo>
                <a:lnTo>
                  <a:pt x="1316402" y="852"/>
                </a:lnTo>
                <a:lnTo>
                  <a:pt x="1207569" y="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B63FA40-201A-AB9F-C3C4-2C33839BFBE2}"/>
              </a:ext>
            </a:extLst>
          </p:cNvPr>
          <p:cNvSpPr>
            <a:spLocks noGrp="1"/>
          </p:cNvSpPr>
          <p:nvPr>
            <p:ph type="title"/>
          </p:nvPr>
        </p:nvSpPr>
        <p:spPr>
          <a:xfrm>
            <a:off x="1137037" y="259492"/>
            <a:ext cx="9770022" cy="1330841"/>
          </a:xfrm>
        </p:spPr>
        <p:txBody>
          <a:bodyPr>
            <a:normAutofit/>
          </a:bodyPr>
          <a:lstStyle/>
          <a:p>
            <a:r>
              <a:rPr lang="en-GB" dirty="0"/>
              <a:t>W</a:t>
            </a:r>
            <a:r>
              <a:rPr lang="en-UA" dirty="0"/>
              <a:t>hy we are special. </a:t>
            </a:r>
            <a:r>
              <a:rPr lang="en-GB" dirty="0"/>
              <a:t>Toloka Library Requirements vs. Standard Library:</a:t>
            </a:r>
            <a:endParaRPr lang="en-UA" dirty="0"/>
          </a:p>
        </p:txBody>
      </p:sp>
      <p:sp>
        <p:nvSpPr>
          <p:cNvPr id="25" name="Content Placeholder 2">
            <a:extLst>
              <a:ext uri="{FF2B5EF4-FFF2-40B4-BE49-F238E27FC236}">
                <a16:creationId xmlns:a16="http://schemas.microsoft.com/office/drawing/2014/main" id="{4BE7218B-B4E3-CA56-44E8-6EC7E580D42B}"/>
              </a:ext>
            </a:extLst>
          </p:cNvPr>
          <p:cNvSpPr>
            <a:spLocks noGrp="1"/>
          </p:cNvSpPr>
          <p:nvPr>
            <p:ph idx="1"/>
          </p:nvPr>
        </p:nvSpPr>
        <p:spPr>
          <a:xfrm>
            <a:off x="392766" y="1623715"/>
            <a:ext cx="7337730" cy="5008175"/>
          </a:xfrm>
        </p:spPr>
        <p:txBody>
          <a:bodyPr>
            <a:normAutofit/>
          </a:bodyPr>
          <a:lstStyle/>
          <a:p>
            <a:pPr>
              <a:buFont typeface="+mj-lt"/>
              <a:buAutoNum type="arabicPeriod"/>
            </a:pPr>
            <a:r>
              <a:rPr lang="en-GB" sz="2400" b="1" dirty="0"/>
              <a:t>Size</a:t>
            </a:r>
            <a:r>
              <a:rPr lang="en-GB" sz="2400" dirty="0"/>
              <a:t>: ~1,000 books and 150 users, manageable yet focused on efficiency.</a:t>
            </a:r>
          </a:p>
          <a:p>
            <a:pPr>
              <a:buFont typeface="+mj-lt"/>
              <a:buAutoNum type="arabicPeriod"/>
            </a:pPr>
            <a:r>
              <a:rPr lang="en-GB" sz="2400" b="1" dirty="0"/>
              <a:t>User Experience</a:t>
            </a:r>
            <a:r>
              <a:rPr lang="en-GB" sz="2400" dirty="0"/>
              <a:t>: Designed for simplicity; must be easy for first-time librarians with no prior experience.</a:t>
            </a:r>
          </a:p>
          <a:p>
            <a:pPr>
              <a:buFont typeface="+mj-lt"/>
              <a:buAutoNum type="arabicPeriod"/>
            </a:pPr>
            <a:r>
              <a:rPr lang="en-GB" sz="2400" b="1" dirty="0"/>
              <a:t>Quick Onboarding</a:t>
            </a:r>
            <a:r>
              <a:rPr lang="en-GB" sz="2400" dirty="0"/>
              <a:t>: Minimal training needed; clear instructions and intuitive workflows.</a:t>
            </a:r>
          </a:p>
          <a:p>
            <a:pPr>
              <a:buFont typeface="+mj-lt"/>
              <a:buAutoNum type="arabicPeriod"/>
            </a:pPr>
            <a:r>
              <a:rPr lang="en-GB" sz="2400" b="1" dirty="0"/>
              <a:t>Volunteer-Friendly</a:t>
            </a:r>
            <a:r>
              <a:rPr lang="en-GB" sz="2400" dirty="0"/>
              <a:t>: Flexible roles, supporting rotating staff with minimal tech background.</a:t>
            </a:r>
          </a:p>
          <a:p>
            <a:pPr>
              <a:buFont typeface="+mj-lt"/>
              <a:buAutoNum type="arabicPeriod"/>
            </a:pPr>
            <a:r>
              <a:rPr lang="en-GB" sz="2400" b="1" dirty="0"/>
              <a:t>Security</a:t>
            </a:r>
            <a:r>
              <a:rPr lang="en-GB" sz="2400" dirty="0"/>
              <a:t>: Simple but effective; ensures user privacy and controlled access without complex protocols.</a:t>
            </a:r>
          </a:p>
          <a:p>
            <a:pPr>
              <a:buFont typeface="+mj-lt"/>
              <a:buAutoNum type="arabicPeriod"/>
            </a:pPr>
            <a:r>
              <a:rPr lang="en-GB" sz="2400" b="1" dirty="0"/>
              <a:t>Community-Focused</a:t>
            </a:r>
            <a:r>
              <a:rPr lang="en-GB" sz="2400" dirty="0"/>
              <a:t>: Emphasizes accessibility and ease of access over advanced features.</a:t>
            </a:r>
          </a:p>
        </p:txBody>
      </p:sp>
      <p:sp>
        <p:nvSpPr>
          <p:cNvPr id="37" name="Freeform: Shape 36">
            <a:extLst>
              <a:ext uri="{FF2B5EF4-FFF2-40B4-BE49-F238E27FC236}">
                <a16:creationId xmlns:a16="http://schemas.microsoft.com/office/drawing/2014/main" id="{B7D3B4FC-79F4-47D2-9D79-DA876E6AD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730496" y="2022496"/>
            <a:ext cx="3795039" cy="4043934"/>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4" name="Graphic 23" descr="Books">
            <a:extLst>
              <a:ext uri="{FF2B5EF4-FFF2-40B4-BE49-F238E27FC236}">
                <a16:creationId xmlns:a16="http://schemas.microsoft.com/office/drawing/2014/main" id="{6AD6A296-2FA2-2EC0-5B11-B9533649D7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891362" y="2308377"/>
            <a:ext cx="3482910" cy="3482910"/>
          </a:xfrm>
          <a:prstGeom prst="rect">
            <a:avLst/>
          </a:prstGeom>
        </p:spPr>
      </p:pic>
      <p:sp>
        <p:nvSpPr>
          <p:cNvPr id="39" name="Rectangle 6">
            <a:extLst>
              <a:ext uri="{FF2B5EF4-FFF2-40B4-BE49-F238E27FC236}">
                <a16:creationId xmlns:a16="http://schemas.microsoft.com/office/drawing/2014/main" id="{2775D660-3127-4688-9782-F7C4639B16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02788" y="5952857"/>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3640084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Isosceles Triangle 18">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B506AC4-F682-9D49-49E0-92D0E7B64660}"/>
              </a:ext>
            </a:extLst>
          </p:cNvPr>
          <p:cNvPicPr>
            <a:picLocks noChangeAspect="1"/>
          </p:cNvPicPr>
          <p:nvPr/>
        </p:nvPicPr>
        <p:blipFill>
          <a:blip r:embed="rId3"/>
          <a:stretch>
            <a:fillRect/>
          </a:stretch>
        </p:blipFill>
        <p:spPr>
          <a:xfrm>
            <a:off x="1434020" y="643467"/>
            <a:ext cx="9323959" cy="5571065"/>
          </a:xfrm>
          <a:prstGeom prst="rect">
            <a:avLst/>
          </a:prstGeom>
          <a:ln>
            <a:noFill/>
          </a:ln>
        </p:spPr>
      </p:pic>
      <p:sp>
        <p:nvSpPr>
          <p:cNvPr id="21" name="Isosceles Triangle 20">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90070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55E3F-E69C-F83B-2D2C-725CFC2E29FA}"/>
              </a:ext>
            </a:extLst>
          </p:cNvPr>
          <p:cNvSpPr>
            <a:spLocks noGrp="1"/>
          </p:cNvSpPr>
          <p:nvPr>
            <p:ph type="title"/>
          </p:nvPr>
        </p:nvSpPr>
        <p:spPr>
          <a:xfrm>
            <a:off x="4128368" y="4522156"/>
            <a:ext cx="4937937" cy="1363215"/>
          </a:xfrm>
        </p:spPr>
        <p:txBody>
          <a:bodyPr vert="horz" lIns="91440" tIns="45720" rIns="91440" bIns="45720" rtlCol="0" anchor="t">
            <a:normAutofit/>
          </a:bodyPr>
          <a:lstStyle/>
          <a:p>
            <a:r>
              <a:rPr lang="en-US" sz="2800" dirty="0"/>
              <a:t>Difficulty </a:t>
            </a:r>
            <a:r>
              <a:rPr lang="en-US" sz="2800" kern="1200" dirty="0">
                <a:solidFill>
                  <a:schemeClr val="tx1"/>
                </a:solidFill>
                <a:latin typeface="+mj-lt"/>
                <a:ea typeface="+mj-ea"/>
                <a:cs typeface="+mj-cs"/>
              </a:rPr>
              <a:t>#0: Navigating Unfamiliar Development Tools</a:t>
            </a:r>
            <a:endParaRPr lang="en-US" sz="2800" i="1" kern="1200" dirty="0">
              <a:solidFill>
                <a:schemeClr val="tx1"/>
              </a:solidFill>
              <a:latin typeface="+mj-lt"/>
              <a:ea typeface="+mj-ea"/>
              <a:cs typeface="+mj-cs"/>
            </a:endParaRPr>
          </a:p>
        </p:txBody>
      </p:sp>
      <p:sp>
        <p:nvSpPr>
          <p:cNvPr id="4105" name="Freeform: Shape 4104">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07" name="Freeform: Shape 4106">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E3621F6C-C5AC-FA96-0C9D-AC6ED2CD61AD}"/>
              </a:ext>
            </a:extLst>
          </p:cNvPr>
          <p:cNvPicPr>
            <a:picLocks noChangeAspect="1"/>
          </p:cNvPicPr>
          <p:nvPr/>
        </p:nvPicPr>
        <p:blipFill>
          <a:blip r:embed="rId2"/>
          <a:srcRect r="24219" b="1"/>
          <a:stretch/>
        </p:blipFill>
        <p:spPr>
          <a:xfrm>
            <a:off x="1246573" y="10"/>
            <a:ext cx="3913632" cy="2285224"/>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5" name="Picture 4" descr="A logo with colorful triangles&#10;&#10;Description automatically generated with medium confidence">
            <a:extLst>
              <a:ext uri="{FF2B5EF4-FFF2-40B4-BE49-F238E27FC236}">
                <a16:creationId xmlns:a16="http://schemas.microsoft.com/office/drawing/2014/main" id="{3CD47FC0-BE0B-E7FF-F8A3-163A0BC3B687}"/>
              </a:ext>
            </a:extLst>
          </p:cNvPr>
          <p:cNvPicPr>
            <a:picLocks noChangeAspect="1"/>
          </p:cNvPicPr>
          <p:nvPr/>
        </p:nvPicPr>
        <p:blipFill>
          <a:blip r:embed="rId3"/>
          <a:srcRect l="3849" r="18144" b="-1"/>
          <a:stretch/>
        </p:blipFill>
        <p:spPr>
          <a:xfrm>
            <a:off x="20" y="2288331"/>
            <a:ext cx="3564618" cy="4569668"/>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p:spPr>
      </p:pic>
      <p:sp>
        <p:nvSpPr>
          <p:cNvPr id="4109" name="Oval 4108">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0967" y="561316"/>
            <a:ext cx="3182112" cy="3182112"/>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C440F967-CEEE-900D-536D-54ADC8654A86}"/>
              </a:ext>
            </a:extLst>
          </p:cNvPr>
          <p:cNvPicPr>
            <a:picLocks noChangeAspect="1"/>
          </p:cNvPicPr>
          <p:nvPr/>
        </p:nvPicPr>
        <p:blipFill>
          <a:blip r:embed="rId4"/>
          <a:srcRect l="6616" r="11315" b="-1"/>
          <a:stretch/>
        </p:blipFill>
        <p:spPr>
          <a:xfrm>
            <a:off x="5525559" y="725908"/>
            <a:ext cx="2852928" cy="2852928"/>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4111" name="Freeform: Shape 4110">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100" name="Picture 4" descr="Visual Studio Code — Wikipédia">
            <a:extLst>
              <a:ext uri="{FF2B5EF4-FFF2-40B4-BE49-F238E27FC236}">
                <a16:creationId xmlns:a16="http://schemas.microsoft.com/office/drawing/2014/main" id="{9BAA10E0-772B-C74D-1A98-EE843D3306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3270" r="3" b="3"/>
          <a:stretch/>
        </p:blipFill>
        <p:spPr bwMode="auto">
          <a:xfrm>
            <a:off x="8918761" y="-4331"/>
            <a:ext cx="3273238" cy="3383891"/>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4113" name="Freeform: Shape 4112">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0F6DA8A2-F2C5-F766-BC4F-B7FCA4D6AFA5}"/>
              </a:ext>
            </a:extLst>
          </p:cNvPr>
          <p:cNvPicPr>
            <a:picLocks noChangeAspect="1"/>
          </p:cNvPicPr>
          <p:nvPr/>
        </p:nvPicPr>
        <p:blipFill>
          <a:blip r:embed="rId6"/>
          <a:srcRect l="4407" r="552" b="-2"/>
          <a:stretch/>
        </p:blipFill>
        <p:spPr>
          <a:xfrm>
            <a:off x="9363236" y="4071322"/>
            <a:ext cx="2828765" cy="2786678"/>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spTree>
    <p:extLst>
      <p:ext uri="{BB962C8B-B14F-4D97-AF65-F5344CB8AC3E}">
        <p14:creationId xmlns:p14="http://schemas.microsoft.com/office/powerpoint/2010/main" val="2160921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823EC8-C7C0-9927-8D01-982338630D8A}"/>
              </a:ext>
            </a:extLst>
          </p:cNvPr>
          <p:cNvSpPr>
            <a:spLocks noGrp="1"/>
          </p:cNvSpPr>
          <p:nvPr>
            <p:ph type="title"/>
          </p:nvPr>
        </p:nvSpPr>
        <p:spPr>
          <a:xfrm>
            <a:off x="612648" y="365125"/>
            <a:ext cx="5295015" cy="2063808"/>
          </a:xfrm>
        </p:spPr>
        <p:txBody>
          <a:bodyPr anchor="b">
            <a:normAutofit/>
          </a:bodyPr>
          <a:lstStyle/>
          <a:p>
            <a:r>
              <a:rPr lang="en-GB" sz="5400"/>
              <a:t>Building the Backend</a:t>
            </a:r>
            <a:endParaRPr lang="en-UA" sz="5400"/>
          </a:p>
        </p:txBody>
      </p:sp>
      <p:sp>
        <p:nvSpPr>
          <p:cNvPr id="16"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86F04EC-7B55-E58C-753C-2935876D0AAB}"/>
              </a:ext>
            </a:extLst>
          </p:cNvPr>
          <p:cNvSpPr>
            <a:spLocks noGrp="1"/>
          </p:cNvSpPr>
          <p:nvPr>
            <p:ph idx="1"/>
          </p:nvPr>
        </p:nvSpPr>
        <p:spPr>
          <a:xfrm>
            <a:off x="612648" y="2908005"/>
            <a:ext cx="5295015" cy="3268957"/>
          </a:xfrm>
        </p:spPr>
        <p:txBody>
          <a:bodyPr>
            <a:normAutofit/>
          </a:bodyPr>
          <a:lstStyle/>
          <a:p>
            <a:pPr>
              <a:buFont typeface="Arial" panose="020B0604020202020204" pitchFamily="34" charset="0"/>
              <a:buChar char="•"/>
            </a:pPr>
            <a:r>
              <a:rPr lang="en-GB" sz="2200" b="0" i="0">
                <a:effectLst/>
              </a:rPr>
              <a:t>Cats for FP abstractions and extension methods</a:t>
            </a:r>
          </a:p>
          <a:p>
            <a:pPr>
              <a:buFont typeface="Arial" panose="020B0604020202020204" pitchFamily="34" charset="0"/>
              <a:buChar char="•"/>
            </a:pPr>
            <a:r>
              <a:rPr lang="en-GB" sz="2200" b="0" i="0">
                <a:effectLst/>
              </a:rPr>
              <a:t>Cats Effect for effectful operations</a:t>
            </a:r>
          </a:p>
          <a:p>
            <a:pPr>
              <a:buFont typeface="Arial" panose="020B0604020202020204" pitchFamily="34" charset="0"/>
              <a:buChar char="•"/>
            </a:pPr>
            <a:r>
              <a:rPr lang="en-GB" sz="2200" b="0" i="0">
                <a:effectLst/>
              </a:rPr>
              <a:t>doobie for database interactions</a:t>
            </a:r>
          </a:p>
          <a:p>
            <a:pPr>
              <a:buFont typeface="Arial" panose="020B0604020202020204" pitchFamily="34" charset="0"/>
              <a:buChar char="•"/>
            </a:pPr>
            <a:r>
              <a:rPr lang="en-GB" sz="2200" b="0" i="0">
                <a:effectLst/>
              </a:rPr>
              <a:t>http4s for a purely functional web server</a:t>
            </a:r>
          </a:p>
        </p:txBody>
      </p:sp>
      <p:pic>
        <p:nvPicPr>
          <p:cNvPr id="7" name="Graphic 6">
            <a:extLst>
              <a:ext uri="{FF2B5EF4-FFF2-40B4-BE49-F238E27FC236}">
                <a16:creationId xmlns:a16="http://schemas.microsoft.com/office/drawing/2014/main" id="{F10A07C9-5CBD-5235-D33E-2A7A64F0795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450320" y="362384"/>
            <a:ext cx="2495758" cy="2884488"/>
          </a:xfrm>
          <a:prstGeom prst="rect">
            <a:avLst/>
          </a:prstGeom>
        </p:spPr>
      </p:pic>
      <p:pic>
        <p:nvPicPr>
          <p:cNvPr id="5" name="Graphic 4">
            <a:extLst>
              <a:ext uri="{FF2B5EF4-FFF2-40B4-BE49-F238E27FC236}">
                <a16:creationId xmlns:a16="http://schemas.microsoft.com/office/drawing/2014/main" id="{A8962F50-9F7E-6B71-A7E8-6BD23C25F57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253260" y="362383"/>
            <a:ext cx="2545741" cy="2884489"/>
          </a:xfrm>
          <a:prstGeom prst="rect">
            <a:avLst/>
          </a:prstGeom>
        </p:spPr>
      </p:pic>
      <p:pic>
        <p:nvPicPr>
          <p:cNvPr id="9" name="Picture 8" descr="A cat climbing a box&#10;&#10;Description automatically generated">
            <a:extLst>
              <a:ext uri="{FF2B5EF4-FFF2-40B4-BE49-F238E27FC236}">
                <a16:creationId xmlns:a16="http://schemas.microsoft.com/office/drawing/2014/main" id="{85DFEB4D-EC80-9F18-7849-76B94CD6A68F}"/>
              </a:ext>
            </a:extLst>
          </p:cNvPr>
          <p:cNvPicPr>
            <a:picLocks noChangeAspect="1"/>
          </p:cNvPicPr>
          <p:nvPr/>
        </p:nvPicPr>
        <p:blipFill>
          <a:blip r:embed="rId7"/>
          <a:stretch>
            <a:fillRect/>
          </a:stretch>
        </p:blipFill>
        <p:spPr>
          <a:xfrm>
            <a:off x="7736812" y="3426258"/>
            <a:ext cx="2750705" cy="2750705"/>
          </a:xfrm>
          <a:prstGeom prst="rect">
            <a:avLst/>
          </a:prstGeom>
        </p:spPr>
      </p:pic>
    </p:spTree>
    <p:extLst>
      <p:ext uri="{BB962C8B-B14F-4D97-AF65-F5344CB8AC3E}">
        <p14:creationId xmlns:p14="http://schemas.microsoft.com/office/powerpoint/2010/main" val="29626896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E423D-81D9-24D0-8FA9-2079DA3F0928}"/>
              </a:ext>
            </a:extLst>
          </p:cNvPr>
          <p:cNvSpPr>
            <a:spLocks noGrp="1"/>
          </p:cNvSpPr>
          <p:nvPr>
            <p:ph type="title"/>
          </p:nvPr>
        </p:nvSpPr>
        <p:spPr/>
        <p:txBody>
          <a:bodyPr/>
          <a:lstStyle/>
          <a:p>
            <a:r>
              <a:rPr lang="en-GB" dirty="0"/>
              <a:t>Benefits of a Course with Full Backend Setup:</a:t>
            </a:r>
            <a:r>
              <a:rPr lang="en-UA" dirty="0"/>
              <a:t> </a:t>
            </a:r>
          </a:p>
        </p:txBody>
      </p:sp>
      <p:graphicFrame>
        <p:nvGraphicFramePr>
          <p:cNvPr id="5" name="Content Placeholder 2">
            <a:extLst>
              <a:ext uri="{FF2B5EF4-FFF2-40B4-BE49-F238E27FC236}">
                <a16:creationId xmlns:a16="http://schemas.microsoft.com/office/drawing/2014/main" id="{242A5AF6-590C-9491-385A-2F2C38DC97A9}"/>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065310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429A5154-7FFD-FA72-6625-8B76BBFF4B23}"/>
              </a:ext>
            </a:extLst>
          </p:cNvPr>
          <p:cNvSpPr>
            <a:spLocks noGrp="1"/>
          </p:cNvSpPr>
          <p:nvPr>
            <p:ph type="title"/>
          </p:nvPr>
        </p:nvSpPr>
        <p:spPr>
          <a:xfrm>
            <a:off x="3315031" y="1380754"/>
            <a:ext cx="5561938" cy="2513516"/>
          </a:xfrm>
        </p:spPr>
        <p:txBody>
          <a:bodyPr vert="horz" lIns="91440" tIns="45720" rIns="91440" bIns="45720" rtlCol="0" anchor="b">
            <a:normAutofit/>
          </a:bodyPr>
          <a:lstStyle/>
          <a:p>
            <a:pPr algn="ctr"/>
            <a:r>
              <a:rPr lang="en-US" sz="5600" kern="1200">
                <a:solidFill>
                  <a:schemeClr val="tx1"/>
                </a:solidFill>
                <a:latin typeface="+mj-lt"/>
                <a:ea typeface="+mj-ea"/>
                <a:cs typeface="+mj-cs"/>
              </a:rPr>
              <a:t>Here are some random problems</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6427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tint">
            <a:extLst>
              <a:ext uri="{FF2B5EF4-FFF2-40B4-BE49-F238E27FC236}">
                <a16:creationId xmlns:a16="http://schemas.microsoft.com/office/drawing/2014/main" id="{97A7BC37-AB06-33B6-67C7-87AEE430A0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bg2">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EAAC543-06A1-30A3-CDB5-302AEBD0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416413" cy="6858000"/>
          </a:xfrm>
          <a:prstGeom prst="rect">
            <a:avLst/>
          </a:prstGeom>
          <a:ln>
            <a:noFill/>
          </a:ln>
          <a:effectLst>
            <a:outerShdw blurRad="317500" dist="127000" dir="2400000" sx="95000" sy="95000" algn="t" rotWithShape="0">
              <a:srgbClr val="00000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65D5D0-CFBA-36B0-4FD2-089A1F8EE523}"/>
              </a:ext>
            </a:extLst>
          </p:cNvPr>
          <p:cNvSpPr>
            <a:spLocks noGrp="1"/>
          </p:cNvSpPr>
          <p:nvPr>
            <p:ph type="title"/>
          </p:nvPr>
        </p:nvSpPr>
        <p:spPr>
          <a:xfrm>
            <a:off x="5303306" y="762001"/>
            <a:ext cx="5227880" cy="1708243"/>
          </a:xfrm>
        </p:spPr>
        <p:txBody>
          <a:bodyPr>
            <a:normAutofit/>
          </a:bodyPr>
          <a:lstStyle/>
          <a:p>
            <a:r>
              <a:rPr lang="en-GB" sz="4000"/>
              <a:t>Why Documentation Matters</a:t>
            </a:r>
            <a:endParaRPr lang="en-UA" sz="4000"/>
          </a:p>
        </p:txBody>
      </p:sp>
      <p:sp>
        <p:nvSpPr>
          <p:cNvPr id="17" name="Rectangle 16">
            <a:extLst>
              <a:ext uri="{FF2B5EF4-FFF2-40B4-BE49-F238E27FC236}">
                <a16:creationId xmlns:a16="http://schemas.microsoft.com/office/drawing/2014/main" id="{FF97FFD4-A8B9-3D4D-1623-7BE467E46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17506" cy="6858000"/>
          </a:xfrm>
          <a:prstGeom prst="rect">
            <a:avLst/>
          </a:prstGeom>
          <a:solidFill>
            <a:srgbClr val="FFFFFF"/>
          </a:solidFill>
          <a:ln>
            <a:noFill/>
          </a:ln>
          <a:effectLst>
            <a:outerShdw blurRad="317500" dist="152400" dir="3000000" sx="92000" sy="92000" algn="t" rotWithShape="0">
              <a:srgbClr val="000000">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a:extLst>
              <a:ext uri="{FF2B5EF4-FFF2-40B4-BE49-F238E27FC236}">
                <a16:creationId xmlns:a16="http://schemas.microsoft.com/office/drawing/2014/main" id="{81CEC0FD-6C0B-3409-5355-74F8144683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06024" y="724619"/>
            <a:ext cx="2244809" cy="2543514"/>
          </a:xfrm>
          <a:prstGeom prst="rect">
            <a:avLst/>
          </a:prstGeom>
        </p:spPr>
      </p:pic>
      <p:pic>
        <p:nvPicPr>
          <p:cNvPr id="8" name="Picture 7" descr="A red hexagon with a white letter&#10;&#10;Description automatically generated">
            <a:extLst>
              <a:ext uri="{FF2B5EF4-FFF2-40B4-BE49-F238E27FC236}">
                <a16:creationId xmlns:a16="http://schemas.microsoft.com/office/drawing/2014/main" id="{9FA82633-7695-8FC0-9690-8ECE6820AABA}"/>
              </a:ext>
            </a:extLst>
          </p:cNvPr>
          <p:cNvPicPr>
            <a:picLocks noChangeAspect="1"/>
          </p:cNvPicPr>
          <p:nvPr/>
        </p:nvPicPr>
        <p:blipFill>
          <a:blip r:embed="rId5"/>
          <a:stretch>
            <a:fillRect/>
          </a:stretch>
        </p:blipFill>
        <p:spPr>
          <a:xfrm>
            <a:off x="1056671" y="3589866"/>
            <a:ext cx="2543515" cy="2543515"/>
          </a:xfrm>
          <a:prstGeom prst="rect">
            <a:avLst/>
          </a:prstGeom>
        </p:spPr>
      </p:pic>
      <p:sp>
        <p:nvSpPr>
          <p:cNvPr id="3" name="Content Placeholder 2">
            <a:extLst>
              <a:ext uri="{FF2B5EF4-FFF2-40B4-BE49-F238E27FC236}">
                <a16:creationId xmlns:a16="http://schemas.microsoft.com/office/drawing/2014/main" id="{37FC44FB-6A9F-2A25-284D-7FD74DD63D9D}"/>
              </a:ext>
            </a:extLst>
          </p:cNvPr>
          <p:cNvSpPr>
            <a:spLocks noGrp="1"/>
          </p:cNvSpPr>
          <p:nvPr>
            <p:ph idx="1"/>
          </p:nvPr>
        </p:nvSpPr>
        <p:spPr>
          <a:xfrm>
            <a:off x="5303306" y="2372497"/>
            <a:ext cx="5682670" cy="3867583"/>
          </a:xfrm>
        </p:spPr>
        <p:txBody>
          <a:bodyPr anchor="ctr">
            <a:normAutofit/>
          </a:bodyPr>
          <a:lstStyle/>
          <a:p>
            <a:r>
              <a:rPr lang="en-GB" sz="2000" b="1" dirty="0"/>
              <a:t>We tried Skunk </a:t>
            </a:r>
            <a:r>
              <a:rPr lang="en-GB" sz="2000" dirty="0"/>
              <a:t>for other project —fantastic for PostgreSQL, but the documentation didn’t quite meet our needs.</a:t>
            </a:r>
            <a:br>
              <a:rPr lang="en-GB" sz="2000" dirty="0"/>
            </a:br>
            <a:r>
              <a:rPr lang="en-GB" sz="2000" b="1" dirty="0"/>
              <a:t>Switching to Doobie </a:t>
            </a:r>
            <a:r>
              <a:rPr lang="en-GB" sz="2000" dirty="0"/>
              <a:t>saved us time with clear examples, stronger community support, and SQL-like syntax that ChatGPT could assist with.</a:t>
            </a:r>
          </a:p>
          <a:p>
            <a:r>
              <a:rPr lang="en-GB" sz="2000" dirty="0"/>
              <a:t>When choosing libraries, </a:t>
            </a:r>
            <a:r>
              <a:rPr lang="en-GB" sz="2000" b="1" dirty="0"/>
              <a:t>good documentation can make all the difference!</a:t>
            </a:r>
          </a:p>
          <a:p>
            <a:endParaRPr lang="en-UA" sz="2000" dirty="0"/>
          </a:p>
        </p:txBody>
      </p:sp>
    </p:spTree>
    <p:extLst>
      <p:ext uri="{BB962C8B-B14F-4D97-AF65-F5344CB8AC3E}">
        <p14:creationId xmlns:p14="http://schemas.microsoft.com/office/powerpoint/2010/main" val="732374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4751229-0244-4FBB-BED1-407467F4C9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0FE3AAB-F47D-D38F-FA64-718CBB3E90C5}"/>
              </a:ext>
            </a:extLst>
          </p:cNvPr>
          <p:cNvSpPr>
            <a:spLocks noGrp="1"/>
          </p:cNvSpPr>
          <p:nvPr>
            <p:ph type="title"/>
          </p:nvPr>
        </p:nvSpPr>
        <p:spPr>
          <a:xfrm>
            <a:off x="2197101" y="735283"/>
            <a:ext cx="4978399" cy="3165045"/>
          </a:xfrm>
        </p:spPr>
        <p:txBody>
          <a:bodyPr vert="horz" lIns="91440" tIns="45720" rIns="91440" bIns="45720" rtlCol="0" anchor="b">
            <a:normAutofit/>
          </a:bodyPr>
          <a:lstStyle/>
          <a:p>
            <a:r>
              <a:rPr lang="en-US" b="0" kern="1200">
                <a:solidFill>
                  <a:schemeClr val="tx1"/>
                </a:solidFill>
                <a:effectLst/>
                <a:latin typeface="+mj-lt"/>
                <a:ea typeface="+mj-ea"/>
                <a:cs typeface="+mj-cs"/>
              </a:rPr>
              <a:t>SQL error fixing can be difficult because unclear error message</a:t>
            </a:r>
            <a:br>
              <a:rPr lang="en-US" b="0" kern="1200">
                <a:solidFill>
                  <a:schemeClr val="tx1"/>
                </a:solidFill>
                <a:effectLst/>
                <a:latin typeface="+mj-lt"/>
                <a:ea typeface="+mj-ea"/>
                <a:cs typeface="+mj-cs"/>
              </a:rPr>
            </a:br>
            <a:endParaRPr lang="en-US" kern="1200">
              <a:solidFill>
                <a:schemeClr val="tx1"/>
              </a:solidFill>
              <a:latin typeface="+mj-lt"/>
              <a:ea typeface="+mj-ea"/>
              <a:cs typeface="+mj-cs"/>
            </a:endParaRPr>
          </a:p>
        </p:txBody>
      </p:sp>
      <p:pic>
        <p:nvPicPr>
          <p:cNvPr id="6" name="Graphic 5" descr="Warning">
            <a:extLst>
              <a:ext uri="{FF2B5EF4-FFF2-40B4-BE49-F238E27FC236}">
                <a16:creationId xmlns:a16="http://schemas.microsoft.com/office/drawing/2014/main" id="{61EFE088-D497-CAF2-AB08-06EC512D41D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17549" y="2776619"/>
            <a:ext cx="1289051" cy="1289051"/>
          </a:xfrm>
          <a:prstGeom prst="rect">
            <a:avLst/>
          </a:prstGeom>
        </p:spPr>
      </p:pic>
      <p:pic>
        <p:nvPicPr>
          <p:cNvPr id="8" name="Graphic 7" descr="Warning">
            <a:extLst>
              <a:ext uri="{FF2B5EF4-FFF2-40B4-BE49-F238E27FC236}">
                <a16:creationId xmlns:a16="http://schemas.microsoft.com/office/drawing/2014/main" id="{4D809148-C84D-45DE-909C-8B7779BE58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5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07815" y="716407"/>
            <a:ext cx="5411343" cy="5411343"/>
          </a:xfrm>
          <a:prstGeom prst="rect">
            <a:avLst/>
          </a:prstGeom>
        </p:spPr>
      </p:pic>
      <p:pic>
        <p:nvPicPr>
          <p:cNvPr id="7170" name="Picture 2">
            <a:extLst>
              <a:ext uri="{FF2B5EF4-FFF2-40B4-BE49-F238E27FC236}">
                <a16:creationId xmlns:a16="http://schemas.microsoft.com/office/drawing/2014/main" id="{9DABDC00-EF27-EAEA-8778-35AC3A3819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1178" y="2776619"/>
            <a:ext cx="3165045" cy="3165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17818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FD0E858-D03B-6DB0-DB80-4C9CA2242A41}"/>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AEFBAB-FE20-B738-699C-E5131FC5A928}"/>
              </a:ext>
            </a:extLst>
          </p:cNvPr>
          <p:cNvSpPr>
            <a:spLocks noGrp="1"/>
          </p:cNvSpPr>
          <p:nvPr>
            <p:ph type="title"/>
          </p:nvPr>
        </p:nvSpPr>
        <p:spPr>
          <a:xfrm>
            <a:off x="1198181" y="560881"/>
            <a:ext cx="9795638" cy="1114380"/>
          </a:xfrm>
        </p:spPr>
        <p:txBody>
          <a:bodyPr vert="horz" lIns="91440" tIns="45720" rIns="91440" bIns="45720" rtlCol="0" anchor="b">
            <a:normAutofit/>
          </a:bodyPr>
          <a:lstStyle/>
          <a:p>
            <a:pPr algn="ctr"/>
            <a:r>
              <a:rPr lang="en-US" sz="2500" b="0">
                <a:effectLst/>
              </a:rPr>
              <a:t>You can make direct request to DB first and then just copy it to your code</a:t>
            </a:r>
            <a:br>
              <a:rPr lang="en-US" sz="2500" b="0">
                <a:effectLst/>
              </a:rPr>
            </a:br>
            <a:endParaRPr lang="en-US" sz="2500"/>
          </a:p>
        </p:txBody>
      </p:sp>
      <p:pic>
        <p:nvPicPr>
          <p:cNvPr id="4" name="Picture 3">
            <a:extLst>
              <a:ext uri="{FF2B5EF4-FFF2-40B4-BE49-F238E27FC236}">
                <a16:creationId xmlns:a16="http://schemas.microsoft.com/office/drawing/2014/main" id="{60B170B1-A44B-B952-9689-78CB2C101EFD}"/>
              </a:ext>
            </a:extLst>
          </p:cNvPr>
          <p:cNvPicPr>
            <a:picLocks noChangeAspect="1"/>
          </p:cNvPicPr>
          <p:nvPr/>
        </p:nvPicPr>
        <p:blipFill>
          <a:blip r:embed="rId3"/>
          <a:stretch>
            <a:fillRect/>
          </a:stretch>
        </p:blipFill>
        <p:spPr>
          <a:xfrm>
            <a:off x="1362922" y="3882239"/>
            <a:ext cx="8422545" cy="2716269"/>
          </a:xfrm>
          <a:prstGeom prst="rect">
            <a:avLst/>
          </a:prstGeom>
        </p:spPr>
      </p:pic>
      <p:pic>
        <p:nvPicPr>
          <p:cNvPr id="3" name="Picture 2">
            <a:extLst>
              <a:ext uri="{FF2B5EF4-FFF2-40B4-BE49-F238E27FC236}">
                <a16:creationId xmlns:a16="http://schemas.microsoft.com/office/drawing/2014/main" id="{A723B875-2D2A-C46B-6677-10CF82C0EF52}"/>
              </a:ext>
            </a:extLst>
          </p:cNvPr>
          <p:cNvPicPr>
            <a:picLocks noChangeAspect="1"/>
          </p:cNvPicPr>
          <p:nvPr/>
        </p:nvPicPr>
        <p:blipFill>
          <a:blip r:embed="rId4"/>
          <a:stretch>
            <a:fillRect/>
          </a:stretch>
        </p:blipFill>
        <p:spPr>
          <a:xfrm>
            <a:off x="1388083" y="1738624"/>
            <a:ext cx="8447706" cy="1879613"/>
          </a:xfrm>
          <a:prstGeom prst="rect">
            <a:avLst/>
          </a:prstGeom>
        </p:spPr>
      </p:pic>
      <p:sp>
        <p:nvSpPr>
          <p:cNvPr id="5" name="Bent Arrow 4">
            <a:extLst>
              <a:ext uri="{FF2B5EF4-FFF2-40B4-BE49-F238E27FC236}">
                <a16:creationId xmlns:a16="http://schemas.microsoft.com/office/drawing/2014/main" id="{C0876C58-F2B0-C006-BFC9-3E8028E4FD29}"/>
              </a:ext>
            </a:extLst>
          </p:cNvPr>
          <p:cNvSpPr/>
          <p:nvPr/>
        </p:nvSpPr>
        <p:spPr>
          <a:xfrm rot="7926272">
            <a:off x="9686377" y="3255516"/>
            <a:ext cx="1297459" cy="1223319"/>
          </a:xfrm>
          <a:prstGeom prst="ben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A">
              <a:solidFill>
                <a:schemeClr val="tx1"/>
              </a:solidFill>
            </a:endParaRPr>
          </a:p>
        </p:txBody>
      </p:sp>
    </p:spTree>
    <p:extLst>
      <p:ext uri="{BB962C8B-B14F-4D97-AF65-F5344CB8AC3E}">
        <p14:creationId xmlns:p14="http://schemas.microsoft.com/office/powerpoint/2010/main" val="148587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561826-8D3D-3187-D6FB-E6E0EA8EF20A}"/>
              </a:ext>
            </a:extLst>
          </p:cNvPr>
          <p:cNvSpPr>
            <a:spLocks noGrp="1"/>
          </p:cNvSpPr>
          <p:nvPr>
            <p:ph type="title"/>
          </p:nvPr>
        </p:nvSpPr>
        <p:spPr>
          <a:xfrm>
            <a:off x="556532" y="643467"/>
            <a:ext cx="11210925" cy="744836"/>
          </a:xfrm>
        </p:spPr>
        <p:txBody>
          <a:bodyPr>
            <a:normAutofit/>
          </a:bodyPr>
          <a:lstStyle/>
          <a:p>
            <a:pPr algn="ctr"/>
            <a:r>
              <a:rPr lang="en-GB" sz="3200">
                <a:solidFill>
                  <a:schemeClr val="bg1"/>
                </a:solidFill>
              </a:rPr>
              <a:t>I</a:t>
            </a:r>
            <a:r>
              <a:rPr lang="en-UA" sz="3200">
                <a:solidFill>
                  <a:schemeClr val="bg1"/>
                </a:solidFill>
              </a:rPr>
              <a:t>ts better when chatGPT know your lib</a:t>
            </a:r>
          </a:p>
        </p:txBody>
      </p:sp>
      <p:pic>
        <p:nvPicPr>
          <p:cNvPr id="4" name="Content Placeholder 3">
            <a:extLst>
              <a:ext uri="{FF2B5EF4-FFF2-40B4-BE49-F238E27FC236}">
                <a16:creationId xmlns:a16="http://schemas.microsoft.com/office/drawing/2014/main" id="{6293EFC4-6AB9-EA9B-82BD-8AA9D007DEA1}"/>
              </a:ext>
            </a:extLst>
          </p:cNvPr>
          <p:cNvPicPr>
            <a:picLocks noGrp="1" noChangeAspect="1"/>
          </p:cNvPicPr>
          <p:nvPr>
            <p:ph idx="4294967295"/>
          </p:nvPr>
        </p:nvPicPr>
        <p:blipFill>
          <a:blip r:embed="rId2"/>
          <a:stretch>
            <a:fillRect/>
          </a:stretch>
        </p:blipFill>
        <p:spPr>
          <a:xfrm>
            <a:off x="556532" y="4597614"/>
            <a:ext cx="10905066" cy="1962909"/>
          </a:xfrm>
          <a:prstGeom prst="rect">
            <a:avLst/>
          </a:prstGeom>
        </p:spPr>
      </p:pic>
      <p:pic>
        <p:nvPicPr>
          <p:cNvPr id="5" name="Picture 4">
            <a:extLst>
              <a:ext uri="{FF2B5EF4-FFF2-40B4-BE49-F238E27FC236}">
                <a16:creationId xmlns:a16="http://schemas.microsoft.com/office/drawing/2014/main" id="{2ED019D5-B7FA-47EE-A79E-7B6ACE43A35F}"/>
              </a:ext>
            </a:extLst>
          </p:cNvPr>
          <p:cNvPicPr>
            <a:picLocks noChangeAspect="1"/>
          </p:cNvPicPr>
          <p:nvPr/>
        </p:nvPicPr>
        <p:blipFill>
          <a:blip r:embed="rId3"/>
          <a:stretch>
            <a:fillRect/>
          </a:stretch>
        </p:blipFill>
        <p:spPr>
          <a:xfrm>
            <a:off x="2840072" y="1579502"/>
            <a:ext cx="5794289" cy="2789843"/>
          </a:xfrm>
          <a:prstGeom prst="rect">
            <a:avLst/>
          </a:prstGeom>
        </p:spPr>
      </p:pic>
      <p:sp>
        <p:nvSpPr>
          <p:cNvPr id="6" name="Bent Arrow 5">
            <a:extLst>
              <a:ext uri="{FF2B5EF4-FFF2-40B4-BE49-F238E27FC236}">
                <a16:creationId xmlns:a16="http://schemas.microsoft.com/office/drawing/2014/main" id="{F7124BF0-5DAC-C464-CAA2-E4DF8A57B2D8}"/>
              </a:ext>
            </a:extLst>
          </p:cNvPr>
          <p:cNvSpPr/>
          <p:nvPr/>
        </p:nvSpPr>
        <p:spPr>
          <a:xfrm rot="5400000">
            <a:off x="8674099" y="3225682"/>
            <a:ext cx="1061742" cy="937795"/>
          </a:xfrm>
          <a:prstGeom prst="ben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A">
              <a:solidFill>
                <a:schemeClr val="tx1"/>
              </a:solidFill>
            </a:endParaRPr>
          </a:p>
        </p:txBody>
      </p:sp>
    </p:spTree>
    <p:extLst>
      <p:ext uri="{BB962C8B-B14F-4D97-AF65-F5344CB8AC3E}">
        <p14:creationId xmlns:p14="http://schemas.microsoft.com/office/powerpoint/2010/main" val="13869200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B6CE026-2328-79DA-5CAC-F765D3E15CCE}"/>
              </a:ext>
            </a:extLst>
          </p:cNvPr>
          <p:cNvSpPr>
            <a:spLocks noGrp="1"/>
          </p:cNvSpPr>
          <p:nvPr>
            <p:ph type="title"/>
          </p:nvPr>
        </p:nvSpPr>
        <p:spPr>
          <a:xfrm>
            <a:off x="638882" y="639193"/>
            <a:ext cx="3571810" cy="3573516"/>
          </a:xfrm>
        </p:spPr>
        <p:txBody>
          <a:bodyPr vert="horz" lIns="91440" tIns="45720" rIns="91440" bIns="45720" rtlCol="0" anchor="b">
            <a:normAutofit/>
          </a:bodyPr>
          <a:lstStyle/>
          <a:p>
            <a:r>
              <a:rPr lang="en-US" sz="6100" kern="1200" dirty="0">
                <a:solidFill>
                  <a:schemeClr val="tx1"/>
                </a:solidFill>
                <a:latin typeface="+mj-lt"/>
                <a:ea typeface="+mj-ea"/>
                <a:cs typeface="+mj-cs"/>
              </a:rPr>
              <a:t>How it is done in current solution?</a:t>
            </a:r>
          </a:p>
        </p:txBody>
      </p:sp>
      <p:sp>
        <p:nvSpPr>
          <p:cNvPr id="25"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B7A365B-AB53-DC13-9847-940E569F4A3A}"/>
              </a:ext>
            </a:extLst>
          </p:cNvPr>
          <p:cNvPicPr>
            <a:picLocks noChangeAspect="1"/>
          </p:cNvPicPr>
          <p:nvPr/>
        </p:nvPicPr>
        <p:blipFill>
          <a:blip r:embed="rId3"/>
          <a:stretch>
            <a:fillRect/>
          </a:stretch>
        </p:blipFill>
        <p:spPr>
          <a:xfrm>
            <a:off x="4654296" y="772931"/>
            <a:ext cx="7214616" cy="5284706"/>
          </a:xfrm>
          <a:prstGeom prst="rect">
            <a:avLst/>
          </a:prstGeom>
        </p:spPr>
      </p:pic>
      <p:pic>
        <p:nvPicPr>
          <p:cNvPr id="12290" name="Picture 2" descr="Avatar's jaw is dropped open as they react with surprise and amazement.">
            <a:extLst>
              <a:ext uri="{FF2B5EF4-FFF2-40B4-BE49-F238E27FC236}">
                <a16:creationId xmlns:a16="http://schemas.microsoft.com/office/drawing/2014/main" id="{509B0F9E-7747-7ADF-E633-8156D6FF96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3473" y="4731542"/>
            <a:ext cx="1522627" cy="1522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909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012A85-DB21-780D-6B9A-088C9C8B277E}"/>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It’s better to start with simpler version</a:t>
            </a:r>
          </a:p>
        </p:txBody>
      </p:sp>
      <p:pic>
        <p:nvPicPr>
          <p:cNvPr id="3" name="Picture 2">
            <a:extLst>
              <a:ext uri="{FF2B5EF4-FFF2-40B4-BE49-F238E27FC236}">
                <a16:creationId xmlns:a16="http://schemas.microsoft.com/office/drawing/2014/main" id="{36D53405-9645-FEB9-9834-8FBFA07183F9}"/>
              </a:ext>
            </a:extLst>
          </p:cNvPr>
          <p:cNvPicPr>
            <a:picLocks noChangeAspect="1"/>
          </p:cNvPicPr>
          <p:nvPr/>
        </p:nvPicPr>
        <p:blipFill>
          <a:blip r:embed="rId2"/>
          <a:stretch>
            <a:fillRect/>
          </a:stretch>
        </p:blipFill>
        <p:spPr>
          <a:xfrm>
            <a:off x="5189730" y="643466"/>
            <a:ext cx="5955871" cy="5568739"/>
          </a:xfrm>
          <a:prstGeom prst="rect">
            <a:avLst/>
          </a:prstGeom>
        </p:spPr>
      </p:pic>
    </p:spTree>
    <p:extLst>
      <p:ext uri="{BB962C8B-B14F-4D97-AF65-F5344CB8AC3E}">
        <p14:creationId xmlns:p14="http://schemas.microsoft.com/office/powerpoint/2010/main" val="1487361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D503AA-8A7E-FEAB-F0A2-22CB458043C3}"/>
              </a:ext>
            </a:extLst>
          </p:cNvPr>
          <p:cNvSpPr>
            <a:spLocks noGrp="1"/>
          </p:cNvSpPr>
          <p:nvPr>
            <p:ph type="title"/>
          </p:nvPr>
        </p:nvSpPr>
        <p:spPr>
          <a:xfrm>
            <a:off x="612648" y="365125"/>
            <a:ext cx="5295015" cy="2063808"/>
          </a:xfrm>
        </p:spPr>
        <p:txBody>
          <a:bodyPr anchor="b">
            <a:normAutofit/>
          </a:bodyPr>
          <a:lstStyle/>
          <a:p>
            <a:r>
              <a:rPr lang="en-GB" sz="4600" dirty="0"/>
              <a:t>The Shift from Big Data to Web Development</a:t>
            </a:r>
            <a:endParaRPr lang="en-UA" sz="4600" dirty="0"/>
          </a:p>
        </p:txBody>
      </p:sp>
      <p:sp>
        <p:nvSpPr>
          <p:cNvPr id="13"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E7BC0A2-A6C3-0900-22E0-ADAD49F703E5}"/>
              </a:ext>
            </a:extLst>
          </p:cNvPr>
          <p:cNvSpPr>
            <a:spLocks noGrp="1"/>
          </p:cNvSpPr>
          <p:nvPr>
            <p:ph idx="1"/>
          </p:nvPr>
        </p:nvSpPr>
        <p:spPr>
          <a:xfrm>
            <a:off x="612648" y="2908005"/>
            <a:ext cx="5295015" cy="3268957"/>
          </a:xfrm>
        </p:spPr>
        <p:txBody>
          <a:bodyPr>
            <a:normAutofit/>
          </a:bodyPr>
          <a:lstStyle/>
          <a:p>
            <a:pPr marL="0" indent="0">
              <a:buNone/>
            </a:pPr>
            <a:r>
              <a:rPr lang="en-GB" sz="2200" dirty="0"/>
              <a:t>"From Hopeful to Humbled"</a:t>
            </a:r>
            <a:endParaRPr lang="en-UA" sz="2200" dirty="0"/>
          </a:p>
        </p:txBody>
      </p:sp>
      <p:pic>
        <p:nvPicPr>
          <p:cNvPr id="5" name="Picture 4">
            <a:extLst>
              <a:ext uri="{FF2B5EF4-FFF2-40B4-BE49-F238E27FC236}">
                <a16:creationId xmlns:a16="http://schemas.microsoft.com/office/drawing/2014/main" id="{90A6E9D7-6964-6A09-DCD0-68EEF08BB1E1}"/>
              </a:ext>
            </a:extLst>
          </p:cNvPr>
          <p:cNvPicPr>
            <a:picLocks noChangeAspect="1"/>
          </p:cNvPicPr>
          <p:nvPr/>
        </p:nvPicPr>
        <p:blipFill>
          <a:blip r:embed="rId3"/>
          <a:stretch>
            <a:fillRect/>
          </a:stretch>
        </p:blipFill>
        <p:spPr>
          <a:xfrm>
            <a:off x="6537193" y="362384"/>
            <a:ext cx="2322012" cy="2884488"/>
          </a:xfrm>
          <a:prstGeom prst="rect">
            <a:avLst/>
          </a:prstGeom>
        </p:spPr>
      </p:pic>
      <p:pic>
        <p:nvPicPr>
          <p:cNvPr id="4" name="Picture 3">
            <a:extLst>
              <a:ext uri="{FF2B5EF4-FFF2-40B4-BE49-F238E27FC236}">
                <a16:creationId xmlns:a16="http://schemas.microsoft.com/office/drawing/2014/main" id="{A249F8B1-0D49-272B-174E-F91A40EFDCCA}"/>
              </a:ext>
            </a:extLst>
          </p:cNvPr>
          <p:cNvPicPr>
            <a:picLocks noChangeAspect="1"/>
          </p:cNvPicPr>
          <p:nvPr/>
        </p:nvPicPr>
        <p:blipFill>
          <a:blip r:embed="rId4"/>
          <a:stretch>
            <a:fillRect/>
          </a:stretch>
        </p:blipFill>
        <p:spPr>
          <a:xfrm>
            <a:off x="9224328" y="496283"/>
            <a:ext cx="2603605" cy="2616688"/>
          </a:xfrm>
          <a:prstGeom prst="rect">
            <a:avLst/>
          </a:prstGeom>
        </p:spPr>
      </p:pic>
      <p:pic>
        <p:nvPicPr>
          <p:cNvPr id="6" name="Picture 5">
            <a:extLst>
              <a:ext uri="{FF2B5EF4-FFF2-40B4-BE49-F238E27FC236}">
                <a16:creationId xmlns:a16="http://schemas.microsoft.com/office/drawing/2014/main" id="{D75EABAF-B323-FB33-7B1C-3FC54E71DD1F}"/>
              </a:ext>
            </a:extLst>
          </p:cNvPr>
          <p:cNvPicPr>
            <a:picLocks noChangeAspect="1"/>
          </p:cNvPicPr>
          <p:nvPr/>
        </p:nvPicPr>
        <p:blipFill>
          <a:blip r:embed="rId5"/>
          <a:stretch>
            <a:fillRect/>
          </a:stretch>
        </p:blipFill>
        <p:spPr>
          <a:xfrm>
            <a:off x="7133240" y="3426258"/>
            <a:ext cx="3957849" cy="2750705"/>
          </a:xfrm>
          <a:prstGeom prst="rect">
            <a:avLst/>
          </a:prstGeom>
        </p:spPr>
      </p:pic>
      <p:pic>
        <p:nvPicPr>
          <p:cNvPr id="2052" name="Picture 4">
            <a:extLst>
              <a:ext uri="{FF2B5EF4-FFF2-40B4-BE49-F238E27FC236}">
                <a16:creationId xmlns:a16="http://schemas.microsoft.com/office/drawing/2014/main" id="{9E1F3DA7-88D8-1020-590E-F65445253E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19823" y="3857722"/>
            <a:ext cx="2812352" cy="2812352"/>
          </a:xfrm>
          <a:prstGeom prst="rect">
            <a:avLst/>
          </a:prstGeom>
          <a:noFill/>
          <a:extLst>
            <a:ext uri="{909E8E84-426E-40DD-AFC4-6F175D3DCCD1}">
              <a14:hiddenFill xmlns:a14="http://schemas.microsoft.com/office/drawing/2010/main">
                <a:solidFill>
                  <a:srgbClr val="FFFFFF"/>
                </a:solidFill>
              </a14:hiddenFill>
            </a:ext>
          </a:extLst>
        </p:spPr>
      </p:pic>
      <p:sp>
        <p:nvSpPr>
          <p:cNvPr id="7" name="Cloud Callout 6">
            <a:extLst>
              <a:ext uri="{FF2B5EF4-FFF2-40B4-BE49-F238E27FC236}">
                <a16:creationId xmlns:a16="http://schemas.microsoft.com/office/drawing/2014/main" id="{B6187DEF-52ED-622B-F0E2-D7151F5865B1}"/>
              </a:ext>
            </a:extLst>
          </p:cNvPr>
          <p:cNvSpPr/>
          <p:nvPr/>
        </p:nvSpPr>
        <p:spPr>
          <a:xfrm>
            <a:off x="3056732" y="3378650"/>
            <a:ext cx="2503867" cy="1394959"/>
          </a:xfrm>
          <a:prstGeom prst="cloud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a:t>
            </a:r>
            <a:r>
              <a:rPr lang="en-UA" dirty="0"/>
              <a:t>ot big deal </a:t>
            </a:r>
          </a:p>
        </p:txBody>
      </p:sp>
    </p:spTree>
    <p:extLst>
      <p:ext uri="{BB962C8B-B14F-4D97-AF65-F5344CB8AC3E}">
        <p14:creationId xmlns:p14="http://schemas.microsoft.com/office/powerpoint/2010/main" val="29642812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158" name="Rectangle 6157">
            <a:extLst>
              <a:ext uri="{FF2B5EF4-FFF2-40B4-BE49-F238E27FC236}">
                <a16:creationId xmlns:a16="http://schemas.microsoft.com/office/drawing/2014/main" id="{B9651FA3-B4A1-4E98-9B71-4CF8208779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5E0081-C4DD-6101-3ED7-D7B869C44CDC}"/>
              </a:ext>
            </a:extLst>
          </p:cNvPr>
          <p:cNvSpPr>
            <a:spLocks noGrp="1"/>
          </p:cNvSpPr>
          <p:nvPr>
            <p:ph type="title"/>
          </p:nvPr>
        </p:nvSpPr>
        <p:spPr>
          <a:xfrm>
            <a:off x="643466" y="753626"/>
            <a:ext cx="5334930" cy="3004145"/>
          </a:xfrm>
        </p:spPr>
        <p:txBody>
          <a:bodyPr vert="horz" lIns="91440" tIns="45720" rIns="91440" bIns="45720" rtlCol="0" anchor="b">
            <a:normAutofit/>
          </a:bodyPr>
          <a:lstStyle/>
          <a:p>
            <a:pPr algn="ctr"/>
            <a:r>
              <a:rPr lang="en-US" sz="3300" b="0">
                <a:effectLst/>
              </a:rPr>
              <a:t>if you need something from cats or cats effects - import *, you will never remember, where this classes located</a:t>
            </a:r>
            <a:br>
              <a:rPr lang="en-US" sz="3300" b="0">
                <a:effectLst/>
              </a:rPr>
            </a:br>
            <a:endParaRPr lang="en-US" sz="3300"/>
          </a:p>
        </p:txBody>
      </p:sp>
      <p:sp>
        <p:nvSpPr>
          <p:cNvPr id="6160" name="Freeform: Shape 6159">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6162" name="Freeform: Shape 6161">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03994"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6148" name="Picture 4">
            <a:extLst>
              <a:ext uri="{FF2B5EF4-FFF2-40B4-BE49-F238E27FC236}">
                <a16:creationId xmlns:a16="http://schemas.microsoft.com/office/drawing/2014/main" id="{085E02BF-C222-3B33-7AD2-371EBF8AC4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3" b="3"/>
          <a:stretch/>
        </p:blipFill>
        <p:spPr bwMode="auto">
          <a:xfrm>
            <a:off x="6595884" y="57974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a:noFill/>
          <a:extLst>
            <a:ext uri="{909E8E84-426E-40DD-AFC4-6F175D3DCCD1}">
              <a14:hiddenFill xmlns:a14="http://schemas.microsoft.com/office/drawing/2010/main">
                <a:solidFill>
                  <a:srgbClr val="FFFFFF"/>
                </a:solidFill>
              </a14:hiddenFill>
            </a:ext>
          </a:extLst>
        </p:spPr>
      </p:pic>
      <p:sp>
        <p:nvSpPr>
          <p:cNvPr id="6164" name="Freeform: Shape 6163">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67336" y="0"/>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6" name="Freeform: Shape 6165">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32259"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168" name="Freeform: Shape 6167">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4059"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170" name="Freeform: Shape 6169">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382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Tree>
    <p:extLst>
      <p:ext uri="{BB962C8B-B14F-4D97-AF65-F5344CB8AC3E}">
        <p14:creationId xmlns:p14="http://schemas.microsoft.com/office/powerpoint/2010/main" val="28875430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1F02F9-A923-772B-1C60-BDE384D4E4BF}"/>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err="1">
                <a:solidFill>
                  <a:schemeClr val="bg1"/>
                </a:solidFill>
                <a:latin typeface="+mj-lt"/>
                <a:ea typeface="+mj-ea"/>
                <a:cs typeface="+mj-cs"/>
              </a:rPr>
              <a:t>Implicits</a:t>
            </a:r>
            <a:r>
              <a:rPr lang="en-US" sz="3200" kern="1200" dirty="0">
                <a:solidFill>
                  <a:schemeClr val="bg1"/>
                </a:solidFill>
                <a:latin typeface="+mj-lt"/>
                <a:ea typeface="+mj-ea"/>
                <a:cs typeface="+mj-cs"/>
              </a:rPr>
              <a:t> &amp; Imports</a:t>
            </a:r>
            <a:r>
              <a:rPr lang="en-US" sz="3200" b="0" kern="1200" dirty="0">
                <a:solidFill>
                  <a:schemeClr val="bg1"/>
                </a:solidFill>
                <a:effectLst/>
                <a:latin typeface="+mj-lt"/>
                <a:ea typeface="+mj-ea"/>
                <a:cs typeface="+mj-cs"/>
              </a:rPr>
              <a:t> </a:t>
            </a:r>
            <a:endParaRPr lang="en-US" sz="3200"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8033749B-5E9C-C04A-DE70-89E135911497}"/>
              </a:ext>
            </a:extLst>
          </p:cNvPr>
          <p:cNvPicPr>
            <a:picLocks noChangeAspect="1"/>
          </p:cNvPicPr>
          <p:nvPr/>
        </p:nvPicPr>
        <p:blipFill>
          <a:blip r:embed="rId2"/>
          <a:stretch>
            <a:fillRect/>
          </a:stretch>
        </p:blipFill>
        <p:spPr>
          <a:xfrm>
            <a:off x="1044513" y="1634654"/>
            <a:ext cx="10102973" cy="4571594"/>
          </a:xfrm>
          <a:prstGeom prst="rect">
            <a:avLst/>
          </a:prstGeom>
        </p:spPr>
      </p:pic>
    </p:spTree>
    <p:extLst>
      <p:ext uri="{BB962C8B-B14F-4D97-AF65-F5344CB8AC3E}">
        <p14:creationId xmlns:p14="http://schemas.microsoft.com/office/powerpoint/2010/main" val="1156689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A2E36A-C4D2-72FD-3FC4-7716BE99314B}"/>
              </a:ext>
            </a:extLst>
          </p:cNvPr>
          <p:cNvSpPr>
            <a:spLocks noGrp="1"/>
          </p:cNvSpPr>
          <p:nvPr>
            <p:ph type="title"/>
          </p:nvPr>
        </p:nvSpPr>
        <p:spPr>
          <a:xfrm>
            <a:off x="838200" y="184805"/>
            <a:ext cx="10515600" cy="1505883"/>
          </a:xfrm>
        </p:spPr>
        <p:txBody>
          <a:bodyPr anchor="ctr">
            <a:normAutofit/>
          </a:bodyPr>
          <a:lstStyle/>
          <a:p>
            <a:r>
              <a:rPr lang="en-GB" sz="3300" b="0">
                <a:effectLst/>
                <a:latin typeface="Menlo" panose="020B0609030804020204" pitchFamily="49" charset="0"/>
              </a:rPr>
              <a:t>try import</a:t>
            </a:r>
            <a:br>
              <a:rPr lang="en-GB" sz="3300" b="0">
                <a:effectLst/>
                <a:latin typeface="Menlo" panose="020B0609030804020204" pitchFamily="49" charset="0"/>
              </a:rPr>
            </a:br>
            <a:r>
              <a:rPr lang="en-GB" sz="3300" b="0">
                <a:effectLst/>
                <a:latin typeface="Menlo" panose="020B0609030804020204" pitchFamily="49" charset="0"/>
              </a:rPr>
              <a:t>import io.circe.generic.auto.*</a:t>
            </a:r>
            <a:br>
              <a:rPr lang="en-GB" sz="3300" b="0">
                <a:effectLst/>
                <a:latin typeface="Menlo" panose="020B0609030804020204" pitchFamily="49" charset="0"/>
              </a:rPr>
            </a:br>
            <a:endParaRPr lang="en-UA" sz="3300"/>
          </a:p>
        </p:txBody>
      </p:sp>
      <p:pic>
        <p:nvPicPr>
          <p:cNvPr id="3" name="Picture 2">
            <a:extLst>
              <a:ext uri="{FF2B5EF4-FFF2-40B4-BE49-F238E27FC236}">
                <a16:creationId xmlns:a16="http://schemas.microsoft.com/office/drawing/2014/main" id="{FBA03A58-C145-E780-1FCB-BB820D9BA01A}"/>
              </a:ext>
            </a:extLst>
          </p:cNvPr>
          <p:cNvPicPr>
            <a:picLocks noChangeAspect="1"/>
          </p:cNvPicPr>
          <p:nvPr/>
        </p:nvPicPr>
        <p:blipFill>
          <a:blip r:embed="rId2"/>
          <a:stretch>
            <a:fillRect/>
          </a:stretch>
        </p:blipFill>
        <p:spPr>
          <a:xfrm>
            <a:off x="229763" y="2127107"/>
            <a:ext cx="11729426" cy="1935356"/>
          </a:xfrm>
          <a:prstGeom prst="rect">
            <a:avLst/>
          </a:prstGeom>
        </p:spPr>
      </p:pic>
    </p:spTree>
    <p:extLst>
      <p:ext uri="{BB962C8B-B14F-4D97-AF65-F5344CB8AC3E}">
        <p14:creationId xmlns:p14="http://schemas.microsoft.com/office/powerpoint/2010/main" val="17675321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93245F62-CCC4-49E4-B95B-EA6C1E7905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9D0C22-73A8-E3D1-96F3-CC07138E9180}"/>
              </a:ext>
            </a:extLst>
          </p:cNvPr>
          <p:cNvSpPr>
            <a:spLocks noGrp="1"/>
          </p:cNvSpPr>
          <p:nvPr>
            <p:ph type="title"/>
          </p:nvPr>
        </p:nvSpPr>
        <p:spPr>
          <a:xfrm>
            <a:off x="638882" y="3577456"/>
            <a:ext cx="10909640" cy="1687814"/>
          </a:xfrm>
        </p:spPr>
        <p:txBody>
          <a:bodyPr vert="horz" lIns="91440" tIns="45720" rIns="91440" bIns="45720" rtlCol="0" anchor="b">
            <a:normAutofit/>
          </a:bodyPr>
          <a:lstStyle/>
          <a:p>
            <a:pPr algn="ctr"/>
            <a:r>
              <a:rPr lang="en-US" sz="3600" b="0" kern="1200">
                <a:solidFill>
                  <a:schemeClr val="tx1"/>
                </a:solidFill>
                <a:effectLst/>
                <a:latin typeface="+mj-lt"/>
                <a:ea typeface="+mj-ea"/>
                <a:cs typeface="+mj-cs"/>
              </a:rPr>
              <a:t>import io.circe.generic.auto.* - import it on </a:t>
            </a:r>
            <a:r>
              <a:rPr lang="en-US" sz="3600" b="1" kern="1200">
                <a:solidFill>
                  <a:schemeClr val="tx1"/>
                </a:solidFill>
                <a:effectLst/>
                <a:latin typeface="+mj-lt"/>
                <a:ea typeface="+mj-ea"/>
                <a:cs typeface="+mj-cs"/>
              </a:rPr>
              <a:t>very top </a:t>
            </a:r>
            <a:r>
              <a:rPr lang="en-US" sz="3600" b="0" kern="1200">
                <a:solidFill>
                  <a:schemeClr val="tx1"/>
                </a:solidFill>
                <a:effectLst/>
                <a:latin typeface="+mj-lt"/>
                <a:ea typeface="+mj-ea"/>
                <a:cs typeface="+mj-cs"/>
              </a:rPr>
              <a:t>to avoid error</a:t>
            </a:r>
            <a:br>
              <a:rPr lang="en-US" sz="3600" b="0" kern="1200">
                <a:solidFill>
                  <a:schemeClr val="tx1"/>
                </a:solidFill>
                <a:effectLst/>
                <a:latin typeface="+mj-lt"/>
                <a:ea typeface="+mj-ea"/>
                <a:cs typeface="+mj-cs"/>
              </a:rPr>
            </a:br>
            <a:endParaRPr lang="en-US" sz="3600" kern="1200">
              <a:solidFill>
                <a:schemeClr val="tx1"/>
              </a:solidFill>
              <a:latin typeface="+mj-lt"/>
              <a:ea typeface="+mj-ea"/>
              <a:cs typeface="+mj-cs"/>
            </a:endParaRPr>
          </a:p>
        </p:txBody>
      </p:sp>
      <p:pic>
        <p:nvPicPr>
          <p:cNvPr id="3" name="Picture 2">
            <a:extLst>
              <a:ext uri="{FF2B5EF4-FFF2-40B4-BE49-F238E27FC236}">
                <a16:creationId xmlns:a16="http://schemas.microsoft.com/office/drawing/2014/main" id="{1A9FA24A-9C14-347E-5F5F-D21986E1243B}"/>
              </a:ext>
            </a:extLst>
          </p:cNvPr>
          <p:cNvPicPr>
            <a:picLocks noChangeAspect="1"/>
          </p:cNvPicPr>
          <p:nvPr/>
        </p:nvPicPr>
        <p:blipFill>
          <a:blip r:embed="rId2"/>
          <a:stretch>
            <a:fillRect/>
          </a:stretch>
        </p:blipFill>
        <p:spPr>
          <a:xfrm>
            <a:off x="2873908" y="892091"/>
            <a:ext cx="6439588" cy="2141161"/>
          </a:xfrm>
          <a:prstGeom prst="rect">
            <a:avLst/>
          </a:prstGeom>
        </p:spPr>
      </p:pic>
      <p:sp>
        <p:nvSpPr>
          <p:cNvPr id="40" name="sketch line">
            <a:extLst>
              <a:ext uri="{FF2B5EF4-FFF2-40B4-BE49-F238E27FC236}">
                <a16:creationId xmlns:a16="http://schemas.microsoft.com/office/drawing/2014/main" id="{E6C0DD6B-6AA3-448F-9B99-8386295BC1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550905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7067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38" name="Rectangle 5137">
            <a:extLst>
              <a:ext uri="{FF2B5EF4-FFF2-40B4-BE49-F238E27FC236}">
                <a16:creationId xmlns:a16="http://schemas.microsoft.com/office/drawing/2014/main" id="{8A94871E-96FC-4ADE-815B-41A636E34F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B871DA-7CC9-501E-3666-4F18E2D98602}"/>
              </a:ext>
            </a:extLst>
          </p:cNvPr>
          <p:cNvSpPr>
            <a:spLocks noGrp="1"/>
          </p:cNvSpPr>
          <p:nvPr>
            <p:ph type="title"/>
          </p:nvPr>
        </p:nvSpPr>
        <p:spPr>
          <a:xfrm>
            <a:off x="640080" y="320040"/>
            <a:ext cx="6692827" cy="3892669"/>
          </a:xfrm>
        </p:spPr>
        <p:txBody>
          <a:bodyPr vert="horz" lIns="91440" tIns="45720" rIns="91440" bIns="45720" rtlCol="0" anchor="b">
            <a:normAutofit/>
          </a:bodyPr>
          <a:lstStyle/>
          <a:p>
            <a:r>
              <a:rPr lang="en-US" sz="3100" b="0" kern="1200" dirty="0">
                <a:solidFill>
                  <a:schemeClr val="tx1"/>
                </a:solidFill>
                <a:effectLst/>
                <a:latin typeface="+mj-lt"/>
                <a:ea typeface="+mj-ea"/>
                <a:cs typeface="+mj-cs"/>
              </a:rPr>
              <a:t>import </a:t>
            </a:r>
            <a:r>
              <a:rPr lang="en-US" sz="3100" b="0" kern="1200" dirty="0" err="1">
                <a:solidFill>
                  <a:schemeClr val="tx1"/>
                </a:solidFill>
                <a:effectLst/>
                <a:latin typeface="+mj-lt"/>
                <a:ea typeface="+mj-ea"/>
                <a:cs typeface="+mj-cs"/>
              </a:rPr>
              <a:t>pureconfig.generic.derivation.default</a:t>
            </a:r>
            <a:r>
              <a:rPr lang="en-US" sz="3100" b="0" kern="1200" dirty="0">
                <a:solidFill>
                  <a:schemeClr val="tx1"/>
                </a:solidFill>
                <a:effectLst/>
                <a:latin typeface="+mj-lt"/>
                <a:ea typeface="+mj-ea"/>
                <a:cs typeface="+mj-cs"/>
              </a:rPr>
              <a:t>.*</a:t>
            </a:r>
            <a:br>
              <a:rPr lang="en-US" sz="3100" b="0" kern="1200" dirty="0">
                <a:solidFill>
                  <a:schemeClr val="tx1"/>
                </a:solidFill>
                <a:effectLst/>
                <a:latin typeface="+mj-lt"/>
                <a:ea typeface="+mj-ea"/>
                <a:cs typeface="+mj-cs"/>
              </a:rPr>
            </a:br>
            <a:r>
              <a:rPr lang="en-US" sz="3100" b="0" kern="1200" dirty="0">
                <a:solidFill>
                  <a:schemeClr val="tx1"/>
                </a:solidFill>
                <a:effectLst/>
                <a:latin typeface="+mj-lt"/>
                <a:ea typeface="+mj-ea"/>
                <a:cs typeface="+mj-cs"/>
              </a:rPr>
              <a:t> to be able to derive </a:t>
            </a:r>
            <a:r>
              <a:rPr lang="en-US" sz="3100" b="0" kern="1200" dirty="0" err="1">
                <a:solidFill>
                  <a:schemeClr val="tx1"/>
                </a:solidFill>
                <a:effectLst/>
                <a:latin typeface="+mj-lt"/>
                <a:ea typeface="+mj-ea"/>
                <a:cs typeface="+mj-cs"/>
              </a:rPr>
              <a:t>ConfigReader</a:t>
            </a:r>
            <a:br>
              <a:rPr lang="en-US" sz="3100" b="0" kern="1200" dirty="0">
                <a:solidFill>
                  <a:schemeClr val="tx1"/>
                </a:solidFill>
                <a:effectLst/>
                <a:latin typeface="+mj-lt"/>
                <a:ea typeface="+mj-ea"/>
                <a:cs typeface="+mj-cs"/>
              </a:rPr>
            </a:br>
            <a:endParaRPr lang="en-US" sz="3100" kern="1200" dirty="0">
              <a:solidFill>
                <a:schemeClr val="tx1"/>
              </a:solidFill>
              <a:latin typeface="+mj-lt"/>
              <a:ea typeface="+mj-ea"/>
              <a:cs typeface="+mj-cs"/>
            </a:endParaRPr>
          </a:p>
        </p:txBody>
      </p:sp>
      <p:sp>
        <p:nvSpPr>
          <p:cNvPr id="513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562" y="4409267"/>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descr="Avatar thinking, while holding their chin with their left hand.">
            <a:extLst>
              <a:ext uri="{FF2B5EF4-FFF2-40B4-BE49-F238E27FC236}">
                <a16:creationId xmlns:a16="http://schemas.microsoft.com/office/drawing/2014/main" id="{D12F9BE3-4B2D-A3AF-3190-F3C4090E6B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303"/>
          <a:stretch/>
        </p:blipFill>
        <p:spPr bwMode="auto">
          <a:xfrm>
            <a:off x="7781544" y="1273272"/>
            <a:ext cx="4087368" cy="40749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1099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F41057F-71EE-262F-21B6-751F0DADEC7D}"/>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0">
                <a:effectLst/>
              </a:rPr>
              <a:t>CORS.policy – its good to have slack with answers</a:t>
            </a:r>
            <a:endParaRPr lang="en-US" sz="4600"/>
          </a:p>
        </p:txBody>
      </p:sp>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17422B6-710B-AC1B-41E8-E41A6F9DE2B4}"/>
              </a:ext>
            </a:extLst>
          </p:cNvPr>
          <p:cNvPicPr>
            <a:picLocks noChangeAspect="1"/>
          </p:cNvPicPr>
          <p:nvPr/>
        </p:nvPicPr>
        <p:blipFill>
          <a:blip r:embed="rId3"/>
          <a:stretch>
            <a:fillRect/>
          </a:stretch>
        </p:blipFill>
        <p:spPr>
          <a:xfrm>
            <a:off x="373776" y="3282462"/>
            <a:ext cx="9308470" cy="3118337"/>
          </a:xfrm>
          <a:prstGeom prst="rect">
            <a:avLst/>
          </a:prstGeom>
        </p:spPr>
      </p:pic>
      <p:pic>
        <p:nvPicPr>
          <p:cNvPr id="6" name="Picture 5">
            <a:extLst>
              <a:ext uri="{FF2B5EF4-FFF2-40B4-BE49-F238E27FC236}">
                <a16:creationId xmlns:a16="http://schemas.microsoft.com/office/drawing/2014/main" id="{1A408F0E-579C-C83A-0FE6-C7A481B3EB19}"/>
              </a:ext>
            </a:extLst>
          </p:cNvPr>
          <p:cNvPicPr>
            <a:picLocks noChangeAspect="1"/>
          </p:cNvPicPr>
          <p:nvPr/>
        </p:nvPicPr>
        <p:blipFill>
          <a:blip r:embed="rId4"/>
          <a:stretch>
            <a:fillRect/>
          </a:stretch>
        </p:blipFill>
        <p:spPr>
          <a:xfrm>
            <a:off x="638881" y="2249004"/>
            <a:ext cx="11020652" cy="798995"/>
          </a:xfrm>
          <a:prstGeom prst="rect">
            <a:avLst/>
          </a:prstGeom>
        </p:spPr>
      </p:pic>
    </p:spTree>
    <p:extLst>
      <p:ext uri="{BB962C8B-B14F-4D97-AF65-F5344CB8AC3E}">
        <p14:creationId xmlns:p14="http://schemas.microsoft.com/office/powerpoint/2010/main" val="3628979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AC1364A-3E3D-4F0D-8776-78AF3A270D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126593-7E55-45A0-29AE-31620747FFE4}"/>
              </a:ext>
            </a:extLst>
          </p:cNvPr>
          <p:cNvSpPr>
            <a:spLocks noGrp="1"/>
          </p:cNvSpPr>
          <p:nvPr>
            <p:ph type="title"/>
          </p:nvPr>
        </p:nvSpPr>
        <p:spPr>
          <a:xfrm>
            <a:off x="4797501" y="329184"/>
            <a:ext cx="6755626" cy="1783080"/>
          </a:xfrm>
        </p:spPr>
        <p:txBody>
          <a:bodyPr vert="horz" lIns="91440" tIns="45720" rIns="91440" bIns="45720" rtlCol="0" anchor="b">
            <a:normAutofit/>
          </a:bodyPr>
          <a:lstStyle/>
          <a:p>
            <a:r>
              <a:rPr lang="en-US" sz="5400"/>
              <a:t>Tackling the Frontend</a:t>
            </a:r>
          </a:p>
        </p:txBody>
      </p:sp>
      <p:pic>
        <p:nvPicPr>
          <p:cNvPr id="7" name="Picture 6" descr="A blue and purple spiraled object&#10;&#10;Description automatically generated">
            <a:extLst>
              <a:ext uri="{FF2B5EF4-FFF2-40B4-BE49-F238E27FC236}">
                <a16:creationId xmlns:a16="http://schemas.microsoft.com/office/drawing/2014/main" id="{2FCBF01C-9AB6-B661-B2D4-AA7B93A8A37A}"/>
              </a:ext>
            </a:extLst>
          </p:cNvPr>
          <p:cNvPicPr>
            <a:picLocks noChangeAspect="1"/>
          </p:cNvPicPr>
          <p:nvPr/>
        </p:nvPicPr>
        <p:blipFill>
          <a:blip r:embed="rId3"/>
          <a:stretch>
            <a:fillRect/>
          </a:stretch>
        </p:blipFill>
        <p:spPr>
          <a:xfrm>
            <a:off x="956594" y="0"/>
            <a:ext cx="2741107" cy="3907536"/>
          </a:xfrm>
          <a:prstGeom prst="rect">
            <a:avLst/>
          </a:prstGeom>
        </p:spPr>
      </p:pic>
      <p:sp>
        <p:nvSpPr>
          <p:cNvPr id="21"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7494"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BF5D5B27-9FB4-3993-3696-810EF4A062B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8803" y="4149598"/>
            <a:ext cx="2798402" cy="2098802"/>
          </a:xfrm>
          <a:prstGeom prst="rect">
            <a:avLst/>
          </a:prstGeom>
        </p:spPr>
      </p:pic>
      <p:sp>
        <p:nvSpPr>
          <p:cNvPr id="11" name="TextBox 10">
            <a:extLst>
              <a:ext uri="{FF2B5EF4-FFF2-40B4-BE49-F238E27FC236}">
                <a16:creationId xmlns:a16="http://schemas.microsoft.com/office/drawing/2014/main" id="{0D3AECB1-1F90-820D-3E61-A3C9EB7DE6D9}"/>
              </a:ext>
            </a:extLst>
          </p:cNvPr>
          <p:cNvSpPr txBox="1"/>
          <p:nvPr/>
        </p:nvSpPr>
        <p:spPr>
          <a:xfrm>
            <a:off x="4797494" y="2706624"/>
            <a:ext cx="6755626" cy="3483864"/>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200" b="0" i="0">
                <a:effectLst/>
              </a:rPr>
              <a:t> </a:t>
            </a:r>
            <a:r>
              <a:rPr lang="en-US" sz="2200" b="0" i="0" u="none" strike="noStrike">
                <a:effectLst/>
                <a:hlinkClick r:id="rId6"/>
              </a:rPr>
              <a:t>Tyrian</a:t>
            </a:r>
            <a:r>
              <a:rPr lang="en-US" sz="2200" b="0" i="0">
                <a:effectLst/>
              </a:rPr>
              <a:t>, a nice frontend library inspired by Elm, based on Cats Effect, for Scala 3 transpiled to JavaScript (ScalaJS)</a:t>
            </a:r>
            <a:endParaRPr lang="en-US" sz="2200"/>
          </a:p>
        </p:txBody>
      </p:sp>
    </p:spTree>
    <p:extLst>
      <p:ext uri="{BB962C8B-B14F-4D97-AF65-F5344CB8AC3E}">
        <p14:creationId xmlns:p14="http://schemas.microsoft.com/office/powerpoint/2010/main" val="388263084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D55CA618-78A6-47F6-B865-E9315164F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4" name="Straight Connector 23">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5" name="Rectangle 14">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CA66932-02B5-BE45-F8CF-03DF49A0290C}"/>
              </a:ext>
            </a:extLst>
          </p:cNvPr>
          <p:cNvSpPr>
            <a:spLocks noGrp="1"/>
          </p:cNvSpPr>
          <p:nvPr>
            <p:ph type="title"/>
          </p:nvPr>
        </p:nvSpPr>
        <p:spPr>
          <a:xfrm>
            <a:off x="1060232" y="3941205"/>
            <a:ext cx="10071536" cy="929750"/>
          </a:xfrm>
        </p:spPr>
        <p:txBody>
          <a:bodyPr vert="horz" lIns="91440" tIns="45720" rIns="91440" bIns="45720" rtlCol="0" anchor="b">
            <a:normAutofit/>
          </a:bodyPr>
          <a:lstStyle/>
          <a:p>
            <a:pPr algn="ctr"/>
            <a:r>
              <a:rPr lang="en-US" sz="5200"/>
              <a:t>Bootstrap outdated?</a:t>
            </a:r>
          </a:p>
        </p:txBody>
      </p:sp>
      <p:pic>
        <p:nvPicPr>
          <p:cNvPr id="4" name="Picture 3">
            <a:extLst>
              <a:ext uri="{FF2B5EF4-FFF2-40B4-BE49-F238E27FC236}">
                <a16:creationId xmlns:a16="http://schemas.microsoft.com/office/drawing/2014/main" id="{A304363F-A099-4A2A-56CD-8089E269FCD0}"/>
              </a:ext>
            </a:extLst>
          </p:cNvPr>
          <p:cNvPicPr>
            <a:picLocks noChangeAspect="1"/>
          </p:cNvPicPr>
          <p:nvPr/>
        </p:nvPicPr>
        <p:blipFill>
          <a:blip r:embed="rId2"/>
          <a:stretch>
            <a:fillRect/>
          </a:stretch>
        </p:blipFill>
        <p:spPr>
          <a:xfrm>
            <a:off x="897717" y="1049433"/>
            <a:ext cx="5069590" cy="2242767"/>
          </a:xfrm>
          <a:prstGeom prst="rect">
            <a:avLst/>
          </a:prstGeom>
        </p:spPr>
      </p:pic>
      <p:pic>
        <p:nvPicPr>
          <p:cNvPr id="3" name="Picture 2">
            <a:extLst>
              <a:ext uri="{FF2B5EF4-FFF2-40B4-BE49-F238E27FC236}">
                <a16:creationId xmlns:a16="http://schemas.microsoft.com/office/drawing/2014/main" id="{8331AEA4-66CE-40E1-A37E-7AB04FC566BE}"/>
              </a:ext>
            </a:extLst>
          </p:cNvPr>
          <p:cNvPicPr>
            <a:picLocks noChangeAspect="1"/>
          </p:cNvPicPr>
          <p:nvPr/>
        </p:nvPicPr>
        <p:blipFill>
          <a:blip r:embed="rId3"/>
          <a:stretch>
            <a:fillRect/>
          </a:stretch>
        </p:blipFill>
        <p:spPr>
          <a:xfrm>
            <a:off x="6228507" y="771397"/>
            <a:ext cx="5065776" cy="2798840"/>
          </a:xfrm>
          <a:prstGeom prst="rect">
            <a:avLst/>
          </a:prstGeom>
        </p:spPr>
      </p:pic>
      <p:pic>
        <p:nvPicPr>
          <p:cNvPr id="1026" name="Picture 2" descr="Avatar looking annoyed and rolling their eyes up to the left.">
            <a:extLst>
              <a:ext uri="{FF2B5EF4-FFF2-40B4-BE49-F238E27FC236}">
                <a16:creationId xmlns:a16="http://schemas.microsoft.com/office/drawing/2014/main" id="{80B13332-7F32-6B75-F11E-C88D9DFE0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717" y="3027281"/>
            <a:ext cx="1813169" cy="18131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3613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ACA1EF3-4A61-AD10-580A-6A9718458881}"/>
              </a:ext>
            </a:extLst>
          </p:cNvPr>
          <p:cNvPicPr>
            <a:picLocks noChangeAspect="1"/>
          </p:cNvPicPr>
          <p:nvPr/>
        </p:nvPicPr>
        <p:blipFill>
          <a:blip r:embed="rId3"/>
          <a:stretch>
            <a:fillRect/>
          </a:stretch>
        </p:blipFill>
        <p:spPr>
          <a:xfrm>
            <a:off x="171487" y="109987"/>
            <a:ext cx="7772400" cy="2127280"/>
          </a:xfrm>
          <a:prstGeom prst="rect">
            <a:avLst/>
          </a:prstGeom>
          <a:ln>
            <a:solidFill>
              <a:schemeClr val="tx1"/>
            </a:solidFill>
          </a:ln>
        </p:spPr>
      </p:pic>
      <p:pic>
        <p:nvPicPr>
          <p:cNvPr id="5" name="Picture 4">
            <a:extLst>
              <a:ext uri="{FF2B5EF4-FFF2-40B4-BE49-F238E27FC236}">
                <a16:creationId xmlns:a16="http://schemas.microsoft.com/office/drawing/2014/main" id="{CD98BBAB-7B43-4DD3-09A2-4ADA67BE2A1F}"/>
              </a:ext>
            </a:extLst>
          </p:cNvPr>
          <p:cNvPicPr>
            <a:picLocks noChangeAspect="1"/>
          </p:cNvPicPr>
          <p:nvPr/>
        </p:nvPicPr>
        <p:blipFill>
          <a:blip r:embed="rId4"/>
          <a:stretch>
            <a:fillRect/>
          </a:stretch>
        </p:blipFill>
        <p:spPr>
          <a:xfrm>
            <a:off x="1242683" y="1703311"/>
            <a:ext cx="9118805" cy="1877746"/>
          </a:xfrm>
          <a:prstGeom prst="rect">
            <a:avLst/>
          </a:prstGeom>
          <a:ln>
            <a:solidFill>
              <a:schemeClr val="tx1"/>
            </a:solidFill>
          </a:ln>
        </p:spPr>
      </p:pic>
      <p:pic>
        <p:nvPicPr>
          <p:cNvPr id="6" name="Picture 5">
            <a:extLst>
              <a:ext uri="{FF2B5EF4-FFF2-40B4-BE49-F238E27FC236}">
                <a16:creationId xmlns:a16="http://schemas.microsoft.com/office/drawing/2014/main" id="{925A1A04-9DDF-A12A-206E-5047FC0F438E}"/>
              </a:ext>
            </a:extLst>
          </p:cNvPr>
          <p:cNvPicPr>
            <a:picLocks noChangeAspect="1"/>
          </p:cNvPicPr>
          <p:nvPr/>
        </p:nvPicPr>
        <p:blipFill>
          <a:blip r:embed="rId5"/>
          <a:stretch>
            <a:fillRect/>
          </a:stretch>
        </p:blipFill>
        <p:spPr>
          <a:xfrm>
            <a:off x="3054731" y="3581057"/>
            <a:ext cx="8377953" cy="1577158"/>
          </a:xfrm>
          <a:prstGeom prst="rect">
            <a:avLst/>
          </a:prstGeom>
          <a:ln>
            <a:solidFill>
              <a:schemeClr val="tx1"/>
            </a:solidFill>
          </a:ln>
        </p:spPr>
      </p:pic>
      <p:pic>
        <p:nvPicPr>
          <p:cNvPr id="7" name="Picture 6">
            <a:extLst>
              <a:ext uri="{FF2B5EF4-FFF2-40B4-BE49-F238E27FC236}">
                <a16:creationId xmlns:a16="http://schemas.microsoft.com/office/drawing/2014/main" id="{5CDEC4DB-8245-2DE4-34A8-73BDC261A26E}"/>
              </a:ext>
            </a:extLst>
          </p:cNvPr>
          <p:cNvPicPr>
            <a:picLocks noChangeAspect="1"/>
          </p:cNvPicPr>
          <p:nvPr/>
        </p:nvPicPr>
        <p:blipFill>
          <a:blip r:embed="rId6"/>
          <a:stretch>
            <a:fillRect/>
          </a:stretch>
        </p:blipFill>
        <p:spPr>
          <a:xfrm>
            <a:off x="4210088" y="5142049"/>
            <a:ext cx="7834691" cy="1589798"/>
          </a:xfrm>
          <a:prstGeom prst="rect">
            <a:avLst/>
          </a:prstGeom>
          <a:ln>
            <a:solidFill>
              <a:schemeClr val="tx1"/>
            </a:solidFill>
          </a:ln>
        </p:spPr>
      </p:pic>
    </p:spTree>
    <p:extLst>
      <p:ext uri="{BB962C8B-B14F-4D97-AF65-F5344CB8AC3E}">
        <p14:creationId xmlns:p14="http://schemas.microsoft.com/office/powerpoint/2010/main" val="15782712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3DC098D-0C73-3640-97C9-E4D9830A3CA9}"/>
              </a:ext>
            </a:extLst>
          </p:cNvPr>
          <p:cNvPicPr>
            <a:picLocks noChangeAspect="1"/>
          </p:cNvPicPr>
          <p:nvPr/>
        </p:nvPicPr>
        <p:blipFill>
          <a:blip r:embed="rId2"/>
          <a:stretch>
            <a:fillRect/>
          </a:stretch>
        </p:blipFill>
        <p:spPr>
          <a:xfrm>
            <a:off x="1452539" y="339969"/>
            <a:ext cx="9716085" cy="5990492"/>
          </a:xfrm>
          <a:prstGeom prst="rect">
            <a:avLst/>
          </a:prstGeom>
        </p:spPr>
      </p:pic>
    </p:spTree>
    <p:extLst>
      <p:ext uri="{BB962C8B-B14F-4D97-AF65-F5344CB8AC3E}">
        <p14:creationId xmlns:p14="http://schemas.microsoft.com/office/powerpoint/2010/main" val="16309908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7B42F36-B3C1-4247-AF36-090F0134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4" y="2"/>
            <a:ext cx="12188952" cy="68579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EF131A2-E574-4D95-A322-C5FF0B64E8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600"/>
              </a:spcAft>
              <a:buClrTx/>
              <a:buSzTx/>
              <a:buFontTx/>
              <a:buNone/>
              <a:tabLst/>
              <a:defRPr/>
            </a:pPr>
            <a:r>
              <a:rPr lang="en-US" sz="1800">
                <a:solidFill>
                  <a:srgbClr val="000000"/>
                </a:solidFill>
                <a:latin typeface="Times-Roman"/>
              </a:rPr>
              <a:t>FamilyID=Office_ArchiveTorn</a:t>
            </a:r>
            <a:endParaRPr lang="en-US" dirty="0"/>
          </a:p>
        </p:txBody>
      </p:sp>
      <p:sp>
        <p:nvSpPr>
          <p:cNvPr id="2" name="Title 1">
            <a:extLst>
              <a:ext uri="{FF2B5EF4-FFF2-40B4-BE49-F238E27FC236}">
                <a16:creationId xmlns:a16="http://schemas.microsoft.com/office/drawing/2014/main" id="{D8452F1B-89CE-514B-3144-A74181019983}"/>
              </a:ext>
            </a:extLst>
          </p:cNvPr>
          <p:cNvSpPr>
            <a:spLocks noGrp="1"/>
          </p:cNvSpPr>
          <p:nvPr>
            <p:ph type="title"/>
          </p:nvPr>
        </p:nvSpPr>
        <p:spPr>
          <a:xfrm>
            <a:off x="1132361" y="4748796"/>
            <a:ext cx="8804444" cy="1004048"/>
          </a:xfrm>
        </p:spPr>
        <p:txBody>
          <a:bodyPr vert="horz" lIns="91440" tIns="45720" rIns="91440" bIns="45720" rtlCol="0" anchor="b">
            <a:normAutofit/>
          </a:bodyPr>
          <a:lstStyle/>
          <a:p>
            <a:r>
              <a:rPr lang="en-US" sz="3600" kern="1200">
                <a:solidFill>
                  <a:schemeClr val="tx1">
                    <a:lumMod val="85000"/>
                    <a:lumOff val="15000"/>
                  </a:schemeClr>
                </a:solidFill>
                <a:latin typeface="+mj-lt"/>
                <a:ea typeface="+mj-ea"/>
                <a:cs typeface="+mj-cs"/>
              </a:rPr>
              <a:t>Where to start?</a:t>
            </a:r>
          </a:p>
        </p:txBody>
      </p:sp>
      <p:pic>
        <p:nvPicPr>
          <p:cNvPr id="7" name="Picture 6">
            <a:extLst>
              <a:ext uri="{FF2B5EF4-FFF2-40B4-BE49-F238E27FC236}">
                <a16:creationId xmlns:a16="http://schemas.microsoft.com/office/drawing/2014/main" id="{7AAB9995-8DEB-02F3-E7C6-99C5C80D8EAC}"/>
              </a:ext>
            </a:extLst>
          </p:cNvPr>
          <p:cNvPicPr>
            <a:picLocks noChangeAspect="1"/>
          </p:cNvPicPr>
          <p:nvPr/>
        </p:nvPicPr>
        <p:blipFill>
          <a:blip r:embed="rId3"/>
          <a:srcRect r="37075"/>
          <a:stretch/>
        </p:blipFill>
        <p:spPr>
          <a:xfrm>
            <a:off x="4038601" y="10"/>
            <a:ext cx="4079551" cy="5121732"/>
          </a:xfrm>
          <a:custGeom>
            <a:avLst/>
            <a:gdLst/>
            <a:ahLst/>
            <a:cxnLst/>
            <a:rect l="l" t="t" r="r" b="b"/>
            <a:pathLst>
              <a:path w="4079551" h="5121742">
                <a:moveTo>
                  <a:pt x="0" y="0"/>
                </a:moveTo>
                <a:lnTo>
                  <a:pt x="1995194" y="0"/>
                </a:lnTo>
                <a:lnTo>
                  <a:pt x="2066032" y="17448"/>
                </a:lnTo>
                <a:cubicBezTo>
                  <a:pt x="2128997" y="23966"/>
                  <a:pt x="2110147" y="27214"/>
                  <a:pt x="2159511" y="26888"/>
                </a:cubicBezTo>
                <a:cubicBezTo>
                  <a:pt x="2164432" y="26525"/>
                  <a:pt x="2173850" y="35708"/>
                  <a:pt x="2192911" y="33431"/>
                </a:cubicBezTo>
                <a:cubicBezTo>
                  <a:pt x="2223081" y="37362"/>
                  <a:pt x="2206425" y="48416"/>
                  <a:pt x="2245068" y="52056"/>
                </a:cubicBezTo>
                <a:cubicBezTo>
                  <a:pt x="2241495" y="55478"/>
                  <a:pt x="2279354" y="53783"/>
                  <a:pt x="2283002" y="65933"/>
                </a:cubicBezTo>
                <a:cubicBezTo>
                  <a:pt x="2299420" y="69803"/>
                  <a:pt x="2324641" y="73066"/>
                  <a:pt x="2343575" y="75274"/>
                </a:cubicBezTo>
                <a:cubicBezTo>
                  <a:pt x="2371943" y="81224"/>
                  <a:pt x="2386065" y="87641"/>
                  <a:pt x="2390257" y="91880"/>
                </a:cubicBezTo>
                <a:cubicBezTo>
                  <a:pt x="2418657" y="98611"/>
                  <a:pt x="2415586" y="99822"/>
                  <a:pt x="2452878" y="114104"/>
                </a:cubicBezTo>
                <a:cubicBezTo>
                  <a:pt x="2474763" y="108974"/>
                  <a:pt x="2493568" y="120070"/>
                  <a:pt x="2502728" y="130204"/>
                </a:cubicBezTo>
                <a:cubicBezTo>
                  <a:pt x="2527501" y="139804"/>
                  <a:pt x="2581310" y="162727"/>
                  <a:pt x="2616700" y="165762"/>
                </a:cubicBezTo>
                <a:cubicBezTo>
                  <a:pt x="2670822" y="165032"/>
                  <a:pt x="2655678" y="176304"/>
                  <a:pt x="2679757" y="184874"/>
                </a:cubicBezTo>
                <a:cubicBezTo>
                  <a:pt x="2698501" y="195527"/>
                  <a:pt x="2695893" y="186329"/>
                  <a:pt x="2715454" y="199796"/>
                </a:cubicBezTo>
                <a:lnTo>
                  <a:pt x="2751684" y="215417"/>
                </a:lnTo>
                <a:lnTo>
                  <a:pt x="2795379" y="239878"/>
                </a:lnTo>
                <a:lnTo>
                  <a:pt x="2805381" y="246602"/>
                </a:lnTo>
                <a:cubicBezTo>
                  <a:pt x="2810511" y="246626"/>
                  <a:pt x="2813766" y="247045"/>
                  <a:pt x="2815845" y="247782"/>
                </a:cubicBezTo>
                <a:cubicBezTo>
                  <a:pt x="2815896" y="247881"/>
                  <a:pt x="2815949" y="247980"/>
                  <a:pt x="2816000" y="248079"/>
                </a:cubicBezTo>
                <a:lnTo>
                  <a:pt x="2830764" y="251040"/>
                </a:lnTo>
                <a:cubicBezTo>
                  <a:pt x="2847879" y="251404"/>
                  <a:pt x="2882218" y="277370"/>
                  <a:pt x="2898472" y="276678"/>
                </a:cubicBezTo>
                <a:cubicBezTo>
                  <a:pt x="2905647" y="293133"/>
                  <a:pt x="2902453" y="265766"/>
                  <a:pt x="2929804" y="280704"/>
                </a:cubicBezTo>
                <a:cubicBezTo>
                  <a:pt x="2941996" y="282696"/>
                  <a:pt x="2947122" y="284716"/>
                  <a:pt x="2957338" y="286247"/>
                </a:cubicBezTo>
                <a:cubicBezTo>
                  <a:pt x="2957479" y="286667"/>
                  <a:pt x="2990960" y="289467"/>
                  <a:pt x="2991101" y="289887"/>
                </a:cubicBezTo>
                <a:lnTo>
                  <a:pt x="3015504" y="293980"/>
                </a:lnTo>
                <a:lnTo>
                  <a:pt x="3021078" y="296051"/>
                </a:lnTo>
                <a:lnTo>
                  <a:pt x="3053567" y="292851"/>
                </a:lnTo>
                <a:lnTo>
                  <a:pt x="3069787" y="292672"/>
                </a:lnTo>
                <a:lnTo>
                  <a:pt x="3075539" y="289579"/>
                </a:lnTo>
                <a:cubicBezTo>
                  <a:pt x="3081105" y="287930"/>
                  <a:pt x="3088240" y="287741"/>
                  <a:pt x="3098888" y="290860"/>
                </a:cubicBezTo>
                <a:lnTo>
                  <a:pt x="3101129" y="292153"/>
                </a:lnTo>
                <a:lnTo>
                  <a:pt x="3133932" y="286561"/>
                </a:lnTo>
                <a:cubicBezTo>
                  <a:pt x="3140944" y="284784"/>
                  <a:pt x="3168952" y="294171"/>
                  <a:pt x="3174858" y="290616"/>
                </a:cubicBezTo>
                <a:cubicBezTo>
                  <a:pt x="3230764" y="295457"/>
                  <a:pt x="3264969" y="278925"/>
                  <a:pt x="3333227" y="290351"/>
                </a:cubicBezTo>
                <a:cubicBezTo>
                  <a:pt x="3378919" y="294938"/>
                  <a:pt x="3404596" y="294841"/>
                  <a:pt x="3434083" y="298450"/>
                </a:cubicBezTo>
                <a:cubicBezTo>
                  <a:pt x="3463570" y="302059"/>
                  <a:pt x="3491152" y="308462"/>
                  <a:pt x="3510149" y="312007"/>
                </a:cubicBezTo>
                <a:cubicBezTo>
                  <a:pt x="3529146" y="315552"/>
                  <a:pt x="3524019" y="317217"/>
                  <a:pt x="3548064" y="319723"/>
                </a:cubicBezTo>
                <a:cubicBezTo>
                  <a:pt x="3572109" y="322229"/>
                  <a:pt x="3631075" y="320322"/>
                  <a:pt x="3654421" y="327043"/>
                </a:cubicBezTo>
                <a:cubicBezTo>
                  <a:pt x="3679638" y="326359"/>
                  <a:pt x="3682937" y="337391"/>
                  <a:pt x="3696714" y="336075"/>
                </a:cubicBezTo>
                <a:cubicBezTo>
                  <a:pt x="3767949" y="352546"/>
                  <a:pt x="3827292" y="349618"/>
                  <a:pt x="3913983" y="346950"/>
                </a:cubicBezTo>
                <a:cubicBezTo>
                  <a:pt x="3971130" y="351831"/>
                  <a:pt x="3970098" y="354607"/>
                  <a:pt x="3995145" y="357420"/>
                </a:cubicBezTo>
                <a:cubicBezTo>
                  <a:pt x="4002790" y="360247"/>
                  <a:pt x="4006581" y="350414"/>
                  <a:pt x="4013468" y="354306"/>
                </a:cubicBezTo>
                <a:lnTo>
                  <a:pt x="4048834" y="359505"/>
                </a:lnTo>
                <a:lnTo>
                  <a:pt x="4074799" y="369645"/>
                </a:lnTo>
                <a:lnTo>
                  <a:pt x="4079551" y="370898"/>
                </a:lnTo>
                <a:lnTo>
                  <a:pt x="4079551" y="5121742"/>
                </a:lnTo>
                <a:lnTo>
                  <a:pt x="4068742" y="5113500"/>
                </a:lnTo>
                <a:cubicBezTo>
                  <a:pt x="4063338" y="5107661"/>
                  <a:pt x="4059868" y="5101409"/>
                  <a:pt x="4058894" y="5094665"/>
                </a:cubicBezTo>
                <a:cubicBezTo>
                  <a:pt x="3987852" y="5077156"/>
                  <a:pt x="4047488" y="5077984"/>
                  <a:pt x="3952029" y="5063154"/>
                </a:cubicBezTo>
                <a:cubicBezTo>
                  <a:pt x="3867363" y="5050598"/>
                  <a:pt x="3615061" y="5028910"/>
                  <a:pt x="3557637" y="5010001"/>
                </a:cubicBezTo>
                <a:cubicBezTo>
                  <a:pt x="3479990" y="5000422"/>
                  <a:pt x="3519950" y="4999882"/>
                  <a:pt x="3486145" y="5005680"/>
                </a:cubicBezTo>
                <a:cubicBezTo>
                  <a:pt x="3429218" y="5014226"/>
                  <a:pt x="3425986" y="4996913"/>
                  <a:pt x="3388517" y="4998135"/>
                </a:cubicBezTo>
                <a:cubicBezTo>
                  <a:pt x="3332792" y="4985135"/>
                  <a:pt x="3225211" y="4978839"/>
                  <a:pt x="3151800" y="4964999"/>
                </a:cubicBezTo>
                <a:cubicBezTo>
                  <a:pt x="3089955" y="4955605"/>
                  <a:pt x="3078013" y="4941781"/>
                  <a:pt x="3017820" y="4936923"/>
                </a:cubicBezTo>
                <a:cubicBezTo>
                  <a:pt x="2983861" y="4928606"/>
                  <a:pt x="2965335" y="4947639"/>
                  <a:pt x="2948051" y="4915098"/>
                </a:cubicBezTo>
                <a:cubicBezTo>
                  <a:pt x="2926332" y="4902193"/>
                  <a:pt x="2886343" y="4901643"/>
                  <a:pt x="2850186" y="4894812"/>
                </a:cubicBezTo>
                <a:cubicBezTo>
                  <a:pt x="2832001" y="4893294"/>
                  <a:pt x="2812810" y="4898744"/>
                  <a:pt x="2773357" y="4888477"/>
                </a:cubicBezTo>
                <a:cubicBezTo>
                  <a:pt x="2743350" y="4880689"/>
                  <a:pt x="2708497" y="4865066"/>
                  <a:pt x="2705025" y="4886289"/>
                </a:cubicBezTo>
                <a:cubicBezTo>
                  <a:pt x="2674575" y="4858628"/>
                  <a:pt x="2685763" y="4877642"/>
                  <a:pt x="2646233" y="4877189"/>
                </a:cubicBezTo>
                <a:cubicBezTo>
                  <a:pt x="2543240" y="4848149"/>
                  <a:pt x="2501889" y="4866909"/>
                  <a:pt x="2424169" y="4851885"/>
                </a:cubicBezTo>
                <a:cubicBezTo>
                  <a:pt x="2404486" y="4833480"/>
                  <a:pt x="2400682" y="4878338"/>
                  <a:pt x="2350685" y="4835310"/>
                </a:cubicBezTo>
                <a:cubicBezTo>
                  <a:pt x="2346969" y="4837458"/>
                  <a:pt x="2324430" y="4815003"/>
                  <a:pt x="2309189" y="4809282"/>
                </a:cubicBezTo>
                <a:cubicBezTo>
                  <a:pt x="2293948" y="4803561"/>
                  <a:pt x="2272811" y="4801970"/>
                  <a:pt x="2259235" y="4800986"/>
                </a:cubicBezTo>
                <a:cubicBezTo>
                  <a:pt x="2245658" y="4800001"/>
                  <a:pt x="2243609" y="4803372"/>
                  <a:pt x="2227729" y="4803372"/>
                </a:cubicBezTo>
                <a:cubicBezTo>
                  <a:pt x="2211848" y="4803372"/>
                  <a:pt x="2190174" y="4790407"/>
                  <a:pt x="2160878" y="4813279"/>
                </a:cubicBezTo>
                <a:cubicBezTo>
                  <a:pt x="2146951" y="4811561"/>
                  <a:pt x="2155252" y="4798893"/>
                  <a:pt x="2144167" y="4793069"/>
                </a:cubicBezTo>
                <a:cubicBezTo>
                  <a:pt x="2138625" y="4790157"/>
                  <a:pt x="2130209" y="4787368"/>
                  <a:pt x="2121162" y="4784859"/>
                </a:cubicBezTo>
                <a:lnTo>
                  <a:pt x="2094401" y="4778344"/>
                </a:lnTo>
                <a:lnTo>
                  <a:pt x="2094882" y="4776919"/>
                </a:lnTo>
                <a:cubicBezTo>
                  <a:pt x="2092677" y="4775558"/>
                  <a:pt x="2089097" y="4774323"/>
                  <a:pt x="2087794" y="4774223"/>
                </a:cubicBezTo>
                <a:cubicBezTo>
                  <a:pt x="2086491" y="4774123"/>
                  <a:pt x="2087466" y="4775159"/>
                  <a:pt x="2094371" y="4778337"/>
                </a:cubicBezTo>
                <a:lnTo>
                  <a:pt x="2094401" y="4778344"/>
                </a:lnTo>
                <a:lnTo>
                  <a:pt x="2093715" y="4780377"/>
                </a:lnTo>
                <a:cubicBezTo>
                  <a:pt x="2089515" y="4780985"/>
                  <a:pt x="2080286" y="4780711"/>
                  <a:pt x="2062375" y="4778549"/>
                </a:cubicBezTo>
                <a:cubicBezTo>
                  <a:pt x="2042674" y="4771181"/>
                  <a:pt x="2014477" y="4774492"/>
                  <a:pt x="1994248" y="4768862"/>
                </a:cubicBezTo>
                <a:cubicBezTo>
                  <a:pt x="1974019" y="4763231"/>
                  <a:pt x="1952871" y="4755713"/>
                  <a:pt x="1937256" y="4751678"/>
                </a:cubicBezTo>
                <a:cubicBezTo>
                  <a:pt x="1907785" y="4744300"/>
                  <a:pt x="1899543" y="4740617"/>
                  <a:pt x="1881810" y="4737737"/>
                </a:cubicBezTo>
                <a:cubicBezTo>
                  <a:pt x="1864077" y="4734858"/>
                  <a:pt x="1845240" y="4734501"/>
                  <a:pt x="1830859" y="4734403"/>
                </a:cubicBezTo>
                <a:cubicBezTo>
                  <a:pt x="1816479" y="4734305"/>
                  <a:pt x="1813540" y="4739700"/>
                  <a:pt x="1795527" y="4737148"/>
                </a:cubicBezTo>
                <a:cubicBezTo>
                  <a:pt x="1766274" y="4729435"/>
                  <a:pt x="1769196" y="4730400"/>
                  <a:pt x="1733366" y="4726150"/>
                </a:cubicBezTo>
                <a:lnTo>
                  <a:pt x="1642377" y="4726617"/>
                </a:lnTo>
                <a:lnTo>
                  <a:pt x="1611957" y="4723904"/>
                </a:lnTo>
                <a:cubicBezTo>
                  <a:pt x="1601202" y="4725929"/>
                  <a:pt x="1590447" y="4714121"/>
                  <a:pt x="1579694" y="4716145"/>
                </a:cubicBezTo>
                <a:lnTo>
                  <a:pt x="1529000" y="4712292"/>
                </a:lnTo>
                <a:cubicBezTo>
                  <a:pt x="1506629" y="4692374"/>
                  <a:pt x="1502551" y="4712551"/>
                  <a:pt x="1486695" y="4707303"/>
                </a:cubicBezTo>
                <a:cubicBezTo>
                  <a:pt x="1459462" y="4696523"/>
                  <a:pt x="1453852" y="4697563"/>
                  <a:pt x="1426366" y="4687718"/>
                </a:cubicBezTo>
                <a:cubicBezTo>
                  <a:pt x="1412560" y="4689453"/>
                  <a:pt x="1397512" y="4684365"/>
                  <a:pt x="1384037" y="4687843"/>
                </a:cubicBezTo>
                <a:lnTo>
                  <a:pt x="1346996" y="4686184"/>
                </a:lnTo>
                <a:lnTo>
                  <a:pt x="1308817" y="4690023"/>
                </a:lnTo>
                <a:lnTo>
                  <a:pt x="1268850" y="4701204"/>
                </a:lnTo>
                <a:cubicBezTo>
                  <a:pt x="1253323" y="4701949"/>
                  <a:pt x="1236826" y="4700974"/>
                  <a:pt x="1218909" y="4697243"/>
                </a:cubicBezTo>
                <a:cubicBezTo>
                  <a:pt x="1204883" y="4695263"/>
                  <a:pt x="1183521" y="4694006"/>
                  <a:pt x="1167081" y="4681108"/>
                </a:cubicBezTo>
                <a:cubicBezTo>
                  <a:pt x="1150641" y="4668210"/>
                  <a:pt x="1027982" y="4656956"/>
                  <a:pt x="1028065" y="4656732"/>
                </a:cubicBezTo>
                <a:cubicBezTo>
                  <a:pt x="997413" y="4653433"/>
                  <a:pt x="998916" y="4666066"/>
                  <a:pt x="983167" y="4667463"/>
                </a:cubicBezTo>
                <a:cubicBezTo>
                  <a:pt x="967418" y="4668859"/>
                  <a:pt x="959283" y="4663456"/>
                  <a:pt x="933575" y="4665113"/>
                </a:cubicBezTo>
                <a:cubicBezTo>
                  <a:pt x="907867" y="4666771"/>
                  <a:pt x="856664" y="4676890"/>
                  <a:pt x="828922" y="4677409"/>
                </a:cubicBezTo>
                <a:cubicBezTo>
                  <a:pt x="808598" y="4677652"/>
                  <a:pt x="807933" y="4665718"/>
                  <a:pt x="785859" y="4661311"/>
                </a:cubicBezTo>
                <a:cubicBezTo>
                  <a:pt x="764346" y="4676275"/>
                  <a:pt x="708123" y="4640980"/>
                  <a:pt x="709519" y="4662282"/>
                </a:cubicBezTo>
                <a:cubicBezTo>
                  <a:pt x="657776" y="4649495"/>
                  <a:pt x="666334" y="4651568"/>
                  <a:pt x="642835" y="4656529"/>
                </a:cubicBezTo>
                <a:lnTo>
                  <a:pt x="617041" y="4662947"/>
                </a:lnTo>
                <a:lnTo>
                  <a:pt x="530174" y="4659157"/>
                </a:lnTo>
                <a:lnTo>
                  <a:pt x="522967" y="4664296"/>
                </a:lnTo>
                <a:lnTo>
                  <a:pt x="505439" y="4665425"/>
                </a:lnTo>
                <a:lnTo>
                  <a:pt x="498947" y="4666124"/>
                </a:lnTo>
                <a:lnTo>
                  <a:pt x="494921" y="4663656"/>
                </a:lnTo>
                <a:cubicBezTo>
                  <a:pt x="492531" y="4662547"/>
                  <a:pt x="490756" y="4662473"/>
                  <a:pt x="489479" y="4664277"/>
                </a:cubicBezTo>
                <a:cubicBezTo>
                  <a:pt x="489277" y="4665254"/>
                  <a:pt x="489077" y="4666231"/>
                  <a:pt x="488876" y="4667208"/>
                </a:cubicBezTo>
                <a:lnTo>
                  <a:pt x="454603" y="4670897"/>
                </a:lnTo>
                <a:lnTo>
                  <a:pt x="208211" y="4676399"/>
                </a:lnTo>
                <a:cubicBezTo>
                  <a:pt x="153499" y="4693629"/>
                  <a:pt x="92158" y="4691047"/>
                  <a:pt x="29399" y="4685637"/>
                </a:cubicBezTo>
                <a:lnTo>
                  <a:pt x="0" y="4683114"/>
                </a:lnTo>
                <a:close/>
              </a:path>
            </a:pathLst>
          </a:custGeom>
        </p:spPr>
      </p:pic>
      <p:pic>
        <p:nvPicPr>
          <p:cNvPr id="4" name="Picture 3">
            <a:extLst>
              <a:ext uri="{FF2B5EF4-FFF2-40B4-BE49-F238E27FC236}">
                <a16:creationId xmlns:a16="http://schemas.microsoft.com/office/drawing/2014/main" id="{F3196180-2AE5-D58C-494F-D05857E8422B}"/>
              </a:ext>
            </a:extLst>
          </p:cNvPr>
          <p:cNvPicPr>
            <a:picLocks noChangeAspect="1"/>
          </p:cNvPicPr>
          <p:nvPr/>
        </p:nvPicPr>
        <p:blipFill>
          <a:blip r:embed="rId4"/>
          <a:srcRect l="17903" r="31185"/>
          <a:stretch/>
        </p:blipFill>
        <p:spPr>
          <a:xfrm>
            <a:off x="20" y="10"/>
            <a:ext cx="4044282" cy="4706602"/>
          </a:xfrm>
          <a:custGeom>
            <a:avLst/>
            <a:gdLst/>
            <a:ahLst/>
            <a:cxnLst/>
            <a:rect l="l" t="t" r="r" b="b"/>
            <a:pathLst>
              <a:path w="4044302" h="4706612">
                <a:moveTo>
                  <a:pt x="0" y="0"/>
                </a:moveTo>
                <a:lnTo>
                  <a:pt x="4044302" y="0"/>
                </a:lnTo>
                <a:lnTo>
                  <a:pt x="4044302" y="4683603"/>
                </a:lnTo>
                <a:lnTo>
                  <a:pt x="3973451" y="4677522"/>
                </a:lnTo>
                <a:cubicBezTo>
                  <a:pt x="3942015" y="4675526"/>
                  <a:pt x="3910877" y="4674945"/>
                  <a:pt x="3880688" y="4677902"/>
                </a:cubicBezTo>
                <a:cubicBezTo>
                  <a:pt x="3854349" y="4668373"/>
                  <a:pt x="3867024" y="4694267"/>
                  <a:pt x="3804472" y="4706612"/>
                </a:cubicBezTo>
                <a:cubicBezTo>
                  <a:pt x="3769790" y="4699764"/>
                  <a:pt x="3709689" y="4672031"/>
                  <a:pt x="3671141" y="4669214"/>
                </a:cubicBezTo>
                <a:cubicBezTo>
                  <a:pt x="3634430" y="4661806"/>
                  <a:pt x="3632993" y="4657630"/>
                  <a:pt x="3609792" y="4651280"/>
                </a:cubicBezTo>
                <a:cubicBezTo>
                  <a:pt x="3586591" y="4644931"/>
                  <a:pt x="3596838" y="4646444"/>
                  <a:pt x="3550675" y="4644949"/>
                </a:cubicBezTo>
                <a:cubicBezTo>
                  <a:pt x="3513195" y="4640338"/>
                  <a:pt x="3398385" y="4630109"/>
                  <a:pt x="3362699" y="4629669"/>
                </a:cubicBezTo>
                <a:cubicBezTo>
                  <a:pt x="3327014" y="4629229"/>
                  <a:pt x="3350265" y="4628980"/>
                  <a:pt x="3317820" y="4628473"/>
                </a:cubicBezTo>
                <a:cubicBezTo>
                  <a:pt x="3291761" y="4635373"/>
                  <a:pt x="3220279" y="4625153"/>
                  <a:pt x="3202541" y="4611353"/>
                </a:cubicBezTo>
                <a:cubicBezTo>
                  <a:pt x="3176498" y="4608414"/>
                  <a:pt x="3173034" y="4597692"/>
                  <a:pt x="3165095" y="4593183"/>
                </a:cubicBezTo>
                <a:cubicBezTo>
                  <a:pt x="3157156" y="4588674"/>
                  <a:pt x="3151440" y="4597640"/>
                  <a:pt x="3142614" y="4593521"/>
                </a:cubicBezTo>
                <a:cubicBezTo>
                  <a:pt x="3133788" y="4589402"/>
                  <a:pt x="3119786" y="4585666"/>
                  <a:pt x="3108607" y="4586122"/>
                </a:cubicBezTo>
                <a:cubicBezTo>
                  <a:pt x="3097429" y="4586579"/>
                  <a:pt x="3083057" y="4584832"/>
                  <a:pt x="3060172" y="4583967"/>
                </a:cubicBezTo>
                <a:cubicBezTo>
                  <a:pt x="3037288" y="4583102"/>
                  <a:pt x="3008898" y="4580847"/>
                  <a:pt x="2971297" y="4580934"/>
                </a:cubicBezTo>
                <a:cubicBezTo>
                  <a:pt x="2936460" y="4577753"/>
                  <a:pt x="2952539" y="4581456"/>
                  <a:pt x="2872577" y="4576652"/>
                </a:cubicBezTo>
                <a:cubicBezTo>
                  <a:pt x="2845447" y="4572221"/>
                  <a:pt x="2833971" y="4557733"/>
                  <a:pt x="2814205" y="4559580"/>
                </a:cubicBezTo>
                <a:cubicBezTo>
                  <a:pt x="2790909" y="4543112"/>
                  <a:pt x="2768526" y="4546849"/>
                  <a:pt x="2754311" y="4545459"/>
                </a:cubicBezTo>
                <a:cubicBezTo>
                  <a:pt x="2740096" y="4544070"/>
                  <a:pt x="2737019" y="4543662"/>
                  <a:pt x="2723224" y="4546010"/>
                </a:cubicBezTo>
                <a:cubicBezTo>
                  <a:pt x="2709430" y="4548359"/>
                  <a:pt x="2687410" y="4554101"/>
                  <a:pt x="2672793" y="4554314"/>
                </a:cubicBezTo>
                <a:cubicBezTo>
                  <a:pt x="2658176" y="4554527"/>
                  <a:pt x="2649574" y="4546685"/>
                  <a:pt x="2635521" y="4547286"/>
                </a:cubicBezTo>
                <a:cubicBezTo>
                  <a:pt x="2621467" y="4547887"/>
                  <a:pt x="2621767" y="4560245"/>
                  <a:pt x="2588471" y="4557919"/>
                </a:cubicBezTo>
                <a:lnTo>
                  <a:pt x="2439275" y="4540387"/>
                </a:lnTo>
                <a:cubicBezTo>
                  <a:pt x="2417784" y="4540194"/>
                  <a:pt x="2396292" y="4546221"/>
                  <a:pt x="2374801" y="4546028"/>
                </a:cubicBezTo>
                <a:cubicBezTo>
                  <a:pt x="2331700" y="4546603"/>
                  <a:pt x="2372806" y="4559122"/>
                  <a:pt x="2318618" y="4550990"/>
                </a:cubicBezTo>
                <a:cubicBezTo>
                  <a:pt x="2264430" y="4533528"/>
                  <a:pt x="2150787" y="4518120"/>
                  <a:pt x="2084135" y="4520400"/>
                </a:cubicBezTo>
                <a:lnTo>
                  <a:pt x="2010848" y="4500404"/>
                </a:lnTo>
                <a:lnTo>
                  <a:pt x="1962215" y="4501400"/>
                </a:lnTo>
                <a:lnTo>
                  <a:pt x="1926990" y="4495570"/>
                </a:lnTo>
                <a:cubicBezTo>
                  <a:pt x="1909127" y="4479452"/>
                  <a:pt x="1902510" y="4484082"/>
                  <a:pt x="1884649" y="4474880"/>
                </a:cubicBezTo>
                <a:cubicBezTo>
                  <a:pt x="1864462" y="4463930"/>
                  <a:pt x="1869383" y="4485922"/>
                  <a:pt x="1816219" y="4470938"/>
                </a:cubicBezTo>
                <a:cubicBezTo>
                  <a:pt x="1786214" y="4478916"/>
                  <a:pt x="1794086" y="4458547"/>
                  <a:pt x="1768335" y="4471096"/>
                </a:cubicBezTo>
                <a:cubicBezTo>
                  <a:pt x="1756010" y="4466078"/>
                  <a:pt x="1737157" y="4463295"/>
                  <a:pt x="1725889" y="4456707"/>
                </a:cubicBezTo>
                <a:lnTo>
                  <a:pt x="1704987" y="4453275"/>
                </a:lnTo>
                <a:lnTo>
                  <a:pt x="1678857" y="4447221"/>
                </a:lnTo>
                <a:lnTo>
                  <a:pt x="1674568" y="4435925"/>
                </a:lnTo>
                <a:lnTo>
                  <a:pt x="1634075" y="4429269"/>
                </a:lnTo>
                <a:cubicBezTo>
                  <a:pt x="1619699" y="4424763"/>
                  <a:pt x="1607040" y="4412316"/>
                  <a:pt x="1588492" y="4411465"/>
                </a:cubicBezTo>
                <a:cubicBezTo>
                  <a:pt x="1548666" y="4404488"/>
                  <a:pt x="1441540" y="4396830"/>
                  <a:pt x="1402240" y="4391911"/>
                </a:cubicBezTo>
                <a:cubicBezTo>
                  <a:pt x="1362940" y="4386992"/>
                  <a:pt x="1383536" y="4385271"/>
                  <a:pt x="1352691" y="4381952"/>
                </a:cubicBezTo>
                <a:cubicBezTo>
                  <a:pt x="1322602" y="4385447"/>
                  <a:pt x="1230331" y="4373936"/>
                  <a:pt x="1213419" y="4358161"/>
                </a:cubicBezTo>
                <a:cubicBezTo>
                  <a:pt x="1194291" y="4352958"/>
                  <a:pt x="1171642" y="4355246"/>
                  <a:pt x="1163347" y="4339486"/>
                </a:cubicBezTo>
                <a:cubicBezTo>
                  <a:pt x="1149374" y="4320060"/>
                  <a:pt x="1081104" y="4339702"/>
                  <a:pt x="1091517" y="4319884"/>
                </a:cubicBezTo>
                <a:cubicBezTo>
                  <a:pt x="1067291" y="4326517"/>
                  <a:pt x="1046078" y="4319455"/>
                  <a:pt x="1025956" y="4309010"/>
                </a:cubicBezTo>
                <a:lnTo>
                  <a:pt x="1004286" y="4296626"/>
                </a:lnTo>
                <a:lnTo>
                  <a:pt x="983819" y="4298478"/>
                </a:lnTo>
                <a:cubicBezTo>
                  <a:pt x="974051" y="4282658"/>
                  <a:pt x="953984" y="4293628"/>
                  <a:pt x="939204" y="4282411"/>
                </a:cubicBezTo>
                <a:lnTo>
                  <a:pt x="915836" y="4272323"/>
                </a:lnTo>
                <a:lnTo>
                  <a:pt x="899731" y="4266965"/>
                </a:lnTo>
                <a:lnTo>
                  <a:pt x="893886" y="4264715"/>
                </a:lnTo>
                <a:lnTo>
                  <a:pt x="889021" y="4266066"/>
                </a:lnTo>
                <a:cubicBezTo>
                  <a:pt x="886286" y="4266531"/>
                  <a:pt x="884573" y="4266166"/>
                  <a:pt x="884135" y="4264147"/>
                </a:cubicBezTo>
                <a:lnTo>
                  <a:pt x="884818" y="4261224"/>
                </a:lnTo>
                <a:lnTo>
                  <a:pt x="820228" y="4266638"/>
                </a:lnTo>
                <a:lnTo>
                  <a:pt x="788402" y="4263209"/>
                </a:lnTo>
                <a:cubicBezTo>
                  <a:pt x="756573" y="4279518"/>
                  <a:pt x="718864" y="4245871"/>
                  <a:pt x="687574" y="4276905"/>
                </a:cubicBezTo>
                <a:lnTo>
                  <a:pt x="556383" y="4277125"/>
                </a:lnTo>
                <a:lnTo>
                  <a:pt x="497122" y="4273689"/>
                </a:lnTo>
                <a:cubicBezTo>
                  <a:pt x="484020" y="4279519"/>
                  <a:pt x="445941" y="4269992"/>
                  <a:pt x="454008" y="4273811"/>
                </a:cubicBezTo>
                <a:lnTo>
                  <a:pt x="394229" y="4278215"/>
                </a:lnTo>
                <a:lnTo>
                  <a:pt x="386356" y="4282251"/>
                </a:lnTo>
                <a:lnTo>
                  <a:pt x="383576" y="4284364"/>
                </a:lnTo>
                <a:lnTo>
                  <a:pt x="370039" y="4285533"/>
                </a:lnTo>
                <a:cubicBezTo>
                  <a:pt x="361618" y="4289428"/>
                  <a:pt x="359083" y="4297501"/>
                  <a:pt x="350141" y="4300911"/>
                </a:cubicBezTo>
                <a:cubicBezTo>
                  <a:pt x="345670" y="4302616"/>
                  <a:pt x="339596" y="4303155"/>
                  <a:pt x="330385" y="4301424"/>
                </a:cubicBezTo>
                <a:cubicBezTo>
                  <a:pt x="329804" y="4289693"/>
                  <a:pt x="314374" y="4293109"/>
                  <a:pt x="297835" y="4297065"/>
                </a:cubicBezTo>
                <a:lnTo>
                  <a:pt x="282816" y="4299894"/>
                </a:lnTo>
                <a:lnTo>
                  <a:pt x="281368" y="4300653"/>
                </a:lnTo>
                <a:lnTo>
                  <a:pt x="280684" y="4300295"/>
                </a:lnTo>
                <a:lnTo>
                  <a:pt x="273908" y="4301571"/>
                </a:lnTo>
                <a:cubicBezTo>
                  <a:pt x="266799" y="4301990"/>
                  <a:pt x="261129" y="4300718"/>
                  <a:pt x="258614" y="4295926"/>
                </a:cubicBezTo>
                <a:cubicBezTo>
                  <a:pt x="242516" y="4327823"/>
                  <a:pt x="214979" y="4309338"/>
                  <a:pt x="182068" y="4323284"/>
                </a:cubicBezTo>
                <a:cubicBezTo>
                  <a:pt x="157942" y="4332898"/>
                  <a:pt x="153812" y="4326151"/>
                  <a:pt x="128666" y="4331122"/>
                </a:cubicBezTo>
                <a:cubicBezTo>
                  <a:pt x="77925" y="4373333"/>
                  <a:pt x="87445" y="4341355"/>
                  <a:pt x="21563" y="4371972"/>
                </a:cubicBezTo>
                <a:lnTo>
                  <a:pt x="0" y="4383632"/>
                </a:lnTo>
                <a:close/>
              </a:path>
            </a:pathLst>
          </a:custGeom>
        </p:spPr>
      </p:pic>
      <p:sp>
        <p:nvSpPr>
          <p:cNvPr id="16" name="Freeform: Shape 15">
            <a:extLst>
              <a:ext uri="{FF2B5EF4-FFF2-40B4-BE49-F238E27FC236}">
                <a16:creationId xmlns:a16="http://schemas.microsoft.com/office/drawing/2014/main" id="{696B4F8D-F261-41C2-B0A1-B0899F667F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A3C7563A-4B20-4E0B-8548-374928B55F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00" y="4774216"/>
            <a:ext cx="7583" cy="4128"/>
          </a:xfrm>
          <a:custGeom>
            <a:avLst/>
            <a:gdLst>
              <a:gd name="connsiteX0" fmla="*/ 495 w 7583"/>
              <a:gd name="connsiteY0" fmla="*/ 7 h 4128"/>
              <a:gd name="connsiteX1" fmla="*/ 7583 w 7583"/>
              <a:gd name="connsiteY1" fmla="*/ 2703 h 4128"/>
              <a:gd name="connsiteX2" fmla="*/ 7102 w 7583"/>
              <a:gd name="connsiteY2" fmla="*/ 4128 h 4128"/>
              <a:gd name="connsiteX3" fmla="*/ 7072 w 7583"/>
              <a:gd name="connsiteY3" fmla="*/ 4121 h 4128"/>
              <a:gd name="connsiteX4" fmla="*/ 495 w 7583"/>
              <a:gd name="connsiteY4" fmla="*/ 7 h 41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83" h="4128">
                <a:moveTo>
                  <a:pt x="495" y="7"/>
                </a:moveTo>
                <a:cubicBezTo>
                  <a:pt x="1798" y="107"/>
                  <a:pt x="5378" y="1342"/>
                  <a:pt x="7583" y="2703"/>
                </a:cubicBezTo>
                <a:lnTo>
                  <a:pt x="7102" y="4128"/>
                </a:lnTo>
                <a:lnTo>
                  <a:pt x="7072" y="4121"/>
                </a:lnTo>
                <a:cubicBezTo>
                  <a:pt x="167" y="943"/>
                  <a:pt x="-808" y="-93"/>
                  <a:pt x="495" y="7"/>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F2BE1317-E881-2B23-609D-E343746E93D8}"/>
              </a:ext>
            </a:extLst>
          </p:cNvPr>
          <p:cNvPicPr>
            <a:picLocks noChangeAspect="1"/>
          </p:cNvPicPr>
          <p:nvPr/>
        </p:nvPicPr>
        <p:blipFill>
          <a:blip r:embed="rId5"/>
          <a:srcRect l="323" r="60121" b="1"/>
          <a:stretch/>
        </p:blipFill>
        <p:spPr>
          <a:xfrm>
            <a:off x="8118152" y="370899"/>
            <a:ext cx="4073848" cy="5097855"/>
          </a:xfrm>
          <a:custGeom>
            <a:avLst/>
            <a:gdLst/>
            <a:ahLst/>
            <a:cxnLst/>
            <a:rect l="l" t="t" r="r" b="b"/>
            <a:pathLst>
              <a:path w="4073848" h="5097855">
                <a:moveTo>
                  <a:pt x="0" y="0"/>
                </a:moveTo>
                <a:lnTo>
                  <a:pt x="19820" y="5180"/>
                </a:lnTo>
                <a:lnTo>
                  <a:pt x="49402" y="7911"/>
                </a:lnTo>
                <a:cubicBezTo>
                  <a:pt x="58464" y="10327"/>
                  <a:pt x="59058" y="18121"/>
                  <a:pt x="71002" y="17994"/>
                </a:cubicBezTo>
                <a:cubicBezTo>
                  <a:pt x="107266" y="23166"/>
                  <a:pt x="172585" y="27649"/>
                  <a:pt x="221893" y="33346"/>
                </a:cubicBezTo>
                <a:cubicBezTo>
                  <a:pt x="246320" y="29951"/>
                  <a:pt x="281352" y="36453"/>
                  <a:pt x="291482" y="46142"/>
                </a:cubicBezTo>
                <a:cubicBezTo>
                  <a:pt x="303579" y="48837"/>
                  <a:pt x="332739" y="48886"/>
                  <a:pt x="344505" y="46978"/>
                </a:cubicBezTo>
                <a:cubicBezTo>
                  <a:pt x="354949" y="47257"/>
                  <a:pt x="356843" y="50945"/>
                  <a:pt x="370719" y="52379"/>
                </a:cubicBezTo>
                <a:cubicBezTo>
                  <a:pt x="385865" y="55758"/>
                  <a:pt x="418717" y="71770"/>
                  <a:pt x="432980" y="76777"/>
                </a:cubicBezTo>
                <a:cubicBezTo>
                  <a:pt x="447242" y="81784"/>
                  <a:pt x="432737" y="76599"/>
                  <a:pt x="456293" y="82419"/>
                </a:cubicBezTo>
                <a:cubicBezTo>
                  <a:pt x="464698" y="84403"/>
                  <a:pt x="462938" y="92138"/>
                  <a:pt x="481008" y="95827"/>
                </a:cubicBezTo>
                <a:cubicBezTo>
                  <a:pt x="499078" y="99517"/>
                  <a:pt x="539553" y="103782"/>
                  <a:pt x="564714" y="104556"/>
                </a:cubicBezTo>
                <a:cubicBezTo>
                  <a:pt x="592824" y="92037"/>
                  <a:pt x="582974" y="109081"/>
                  <a:pt x="634376" y="93326"/>
                </a:cubicBezTo>
                <a:cubicBezTo>
                  <a:pt x="635698" y="95341"/>
                  <a:pt x="656703" y="94474"/>
                  <a:pt x="678233" y="95822"/>
                </a:cubicBezTo>
                <a:cubicBezTo>
                  <a:pt x="699762" y="97170"/>
                  <a:pt x="745607" y="108465"/>
                  <a:pt x="763555" y="101412"/>
                </a:cubicBezTo>
                <a:lnTo>
                  <a:pt x="921892" y="100673"/>
                </a:lnTo>
                <a:lnTo>
                  <a:pt x="1012783" y="112509"/>
                </a:lnTo>
                <a:cubicBezTo>
                  <a:pt x="1044389" y="114404"/>
                  <a:pt x="1049697" y="123044"/>
                  <a:pt x="1070000" y="119654"/>
                </a:cubicBezTo>
                <a:cubicBezTo>
                  <a:pt x="1104224" y="121839"/>
                  <a:pt x="1082556" y="137881"/>
                  <a:pt x="1122043" y="124964"/>
                </a:cubicBezTo>
                <a:cubicBezTo>
                  <a:pt x="1111251" y="138700"/>
                  <a:pt x="1140599" y="121238"/>
                  <a:pt x="1160906" y="132297"/>
                </a:cubicBezTo>
                <a:cubicBezTo>
                  <a:pt x="1189386" y="124143"/>
                  <a:pt x="1218667" y="134414"/>
                  <a:pt x="1235955" y="135610"/>
                </a:cubicBezTo>
                <a:cubicBezTo>
                  <a:pt x="1253243" y="136806"/>
                  <a:pt x="1239866" y="140567"/>
                  <a:pt x="1264634" y="139474"/>
                </a:cubicBezTo>
                <a:lnTo>
                  <a:pt x="1299612" y="145010"/>
                </a:lnTo>
                <a:cubicBezTo>
                  <a:pt x="1297785" y="140439"/>
                  <a:pt x="1302846" y="141786"/>
                  <a:pt x="1316723" y="142501"/>
                </a:cubicBezTo>
                <a:lnTo>
                  <a:pt x="1353994" y="138427"/>
                </a:lnTo>
                <a:lnTo>
                  <a:pt x="1379571" y="142536"/>
                </a:lnTo>
                <a:cubicBezTo>
                  <a:pt x="1382999" y="142397"/>
                  <a:pt x="1407380" y="137923"/>
                  <a:pt x="1406891" y="134412"/>
                </a:cubicBezTo>
                <a:cubicBezTo>
                  <a:pt x="1433565" y="149140"/>
                  <a:pt x="1436234" y="139888"/>
                  <a:pt x="1463587" y="136134"/>
                </a:cubicBezTo>
                <a:cubicBezTo>
                  <a:pt x="1487038" y="137517"/>
                  <a:pt x="1466824" y="137982"/>
                  <a:pt x="1523495" y="139722"/>
                </a:cubicBezTo>
                <a:cubicBezTo>
                  <a:pt x="1545556" y="155891"/>
                  <a:pt x="1529698" y="128003"/>
                  <a:pt x="1573001" y="150645"/>
                </a:cubicBezTo>
                <a:cubicBezTo>
                  <a:pt x="1575121" y="148880"/>
                  <a:pt x="1601855" y="150499"/>
                  <a:pt x="1615848" y="152274"/>
                </a:cubicBezTo>
                <a:cubicBezTo>
                  <a:pt x="1629840" y="154049"/>
                  <a:pt x="1642482" y="151886"/>
                  <a:pt x="1656958" y="161298"/>
                </a:cubicBezTo>
                <a:cubicBezTo>
                  <a:pt x="1667535" y="164193"/>
                  <a:pt x="1648634" y="159956"/>
                  <a:pt x="1681709" y="164883"/>
                </a:cubicBezTo>
                <a:cubicBezTo>
                  <a:pt x="1714785" y="169810"/>
                  <a:pt x="1822594" y="186492"/>
                  <a:pt x="1855413" y="190858"/>
                </a:cubicBezTo>
                <a:cubicBezTo>
                  <a:pt x="1888232" y="195224"/>
                  <a:pt x="1865150" y="197788"/>
                  <a:pt x="1878624" y="198221"/>
                </a:cubicBezTo>
                <a:cubicBezTo>
                  <a:pt x="1892098" y="198654"/>
                  <a:pt x="1921110" y="191588"/>
                  <a:pt x="1936257" y="193458"/>
                </a:cubicBezTo>
                <a:cubicBezTo>
                  <a:pt x="1955273" y="195364"/>
                  <a:pt x="1958093" y="202665"/>
                  <a:pt x="1969506" y="202296"/>
                </a:cubicBezTo>
                <a:cubicBezTo>
                  <a:pt x="1980059" y="192079"/>
                  <a:pt x="1991264" y="192192"/>
                  <a:pt x="2009543" y="198388"/>
                </a:cubicBezTo>
                <a:cubicBezTo>
                  <a:pt x="2043643" y="201172"/>
                  <a:pt x="2043670" y="190662"/>
                  <a:pt x="2076599" y="192177"/>
                </a:cubicBezTo>
                <a:cubicBezTo>
                  <a:pt x="2091049" y="191598"/>
                  <a:pt x="2098780" y="194892"/>
                  <a:pt x="2122888" y="191618"/>
                </a:cubicBezTo>
                <a:cubicBezTo>
                  <a:pt x="2140054" y="192316"/>
                  <a:pt x="2174542" y="194072"/>
                  <a:pt x="2197782" y="183790"/>
                </a:cubicBezTo>
                <a:cubicBezTo>
                  <a:pt x="2222989" y="182481"/>
                  <a:pt x="2204683" y="182017"/>
                  <a:pt x="2232194" y="184607"/>
                </a:cubicBezTo>
                <a:cubicBezTo>
                  <a:pt x="2265802" y="185125"/>
                  <a:pt x="2279792" y="178894"/>
                  <a:pt x="2299212" y="180376"/>
                </a:cubicBezTo>
                <a:cubicBezTo>
                  <a:pt x="2311858" y="176121"/>
                  <a:pt x="2297536" y="181192"/>
                  <a:pt x="2346142" y="175851"/>
                </a:cubicBezTo>
                <a:cubicBezTo>
                  <a:pt x="2365406" y="185310"/>
                  <a:pt x="2381884" y="172374"/>
                  <a:pt x="2398368" y="174412"/>
                </a:cubicBezTo>
                <a:cubicBezTo>
                  <a:pt x="2424509" y="173378"/>
                  <a:pt x="2488760" y="173491"/>
                  <a:pt x="2512594" y="172027"/>
                </a:cubicBezTo>
                <a:cubicBezTo>
                  <a:pt x="2536428" y="170563"/>
                  <a:pt x="2511059" y="168382"/>
                  <a:pt x="2541375" y="165630"/>
                </a:cubicBezTo>
                <a:cubicBezTo>
                  <a:pt x="2597211" y="177879"/>
                  <a:pt x="2628371" y="155834"/>
                  <a:pt x="2684883" y="153136"/>
                </a:cubicBezTo>
                <a:cubicBezTo>
                  <a:pt x="2719188" y="136064"/>
                  <a:pt x="2743499" y="153798"/>
                  <a:pt x="2781009" y="140733"/>
                </a:cubicBezTo>
                <a:cubicBezTo>
                  <a:pt x="2806393" y="136738"/>
                  <a:pt x="2810080" y="140555"/>
                  <a:pt x="2824377" y="138690"/>
                </a:cubicBezTo>
                <a:cubicBezTo>
                  <a:pt x="2838674" y="136825"/>
                  <a:pt x="2854799" y="132329"/>
                  <a:pt x="2866792" y="129542"/>
                </a:cubicBezTo>
                <a:cubicBezTo>
                  <a:pt x="2873210" y="133180"/>
                  <a:pt x="2923100" y="126770"/>
                  <a:pt x="2921948" y="121966"/>
                </a:cubicBezTo>
                <a:cubicBezTo>
                  <a:pt x="2929361" y="123612"/>
                  <a:pt x="2949852" y="129984"/>
                  <a:pt x="2952165" y="122378"/>
                </a:cubicBezTo>
                <a:cubicBezTo>
                  <a:pt x="2990011" y="122297"/>
                  <a:pt x="3011272" y="121230"/>
                  <a:pt x="3044378" y="131368"/>
                </a:cubicBezTo>
                <a:cubicBezTo>
                  <a:pt x="3067906" y="135145"/>
                  <a:pt x="3051474" y="133118"/>
                  <a:pt x="3066117" y="135515"/>
                </a:cubicBezTo>
                <a:cubicBezTo>
                  <a:pt x="3080761" y="137912"/>
                  <a:pt x="3105156" y="133618"/>
                  <a:pt x="3129038" y="133048"/>
                </a:cubicBezTo>
                <a:cubicBezTo>
                  <a:pt x="3153252" y="133180"/>
                  <a:pt x="3181464" y="137262"/>
                  <a:pt x="3199396" y="138690"/>
                </a:cubicBezTo>
                <a:cubicBezTo>
                  <a:pt x="3217327" y="140118"/>
                  <a:pt x="3221605" y="139775"/>
                  <a:pt x="3236626" y="141617"/>
                </a:cubicBezTo>
                <a:cubicBezTo>
                  <a:pt x="3261693" y="138167"/>
                  <a:pt x="3282756" y="139985"/>
                  <a:pt x="3301529" y="147360"/>
                </a:cubicBezTo>
                <a:cubicBezTo>
                  <a:pt x="3316136" y="149253"/>
                  <a:pt x="3308650" y="153562"/>
                  <a:pt x="3319466" y="155359"/>
                </a:cubicBezTo>
                <a:cubicBezTo>
                  <a:pt x="3330283" y="157156"/>
                  <a:pt x="3337180" y="149032"/>
                  <a:pt x="3366431" y="150998"/>
                </a:cubicBezTo>
                <a:cubicBezTo>
                  <a:pt x="3376837" y="151395"/>
                  <a:pt x="3376489" y="159016"/>
                  <a:pt x="3398712" y="160121"/>
                </a:cubicBezTo>
                <a:cubicBezTo>
                  <a:pt x="3420936" y="161226"/>
                  <a:pt x="3510291" y="165983"/>
                  <a:pt x="3542998" y="167155"/>
                </a:cubicBezTo>
                <a:cubicBezTo>
                  <a:pt x="3575704" y="168327"/>
                  <a:pt x="3562463" y="165109"/>
                  <a:pt x="3578141" y="164774"/>
                </a:cubicBezTo>
                <a:cubicBezTo>
                  <a:pt x="3593820" y="164439"/>
                  <a:pt x="3612368" y="156036"/>
                  <a:pt x="3637070" y="165143"/>
                </a:cubicBezTo>
                <a:cubicBezTo>
                  <a:pt x="3655547" y="160298"/>
                  <a:pt x="3656022" y="171417"/>
                  <a:pt x="3676510" y="174285"/>
                </a:cubicBezTo>
                <a:cubicBezTo>
                  <a:pt x="3687814" y="178343"/>
                  <a:pt x="3701962" y="177166"/>
                  <a:pt x="3711295" y="179965"/>
                </a:cubicBezTo>
                <a:cubicBezTo>
                  <a:pt x="3720627" y="182764"/>
                  <a:pt x="3728005" y="183268"/>
                  <a:pt x="3734909" y="186315"/>
                </a:cubicBezTo>
                <a:cubicBezTo>
                  <a:pt x="3741813" y="189362"/>
                  <a:pt x="3743912" y="195469"/>
                  <a:pt x="3752716" y="198247"/>
                </a:cubicBezTo>
                <a:cubicBezTo>
                  <a:pt x="3761521" y="201025"/>
                  <a:pt x="3775291" y="205915"/>
                  <a:pt x="3785338" y="207746"/>
                </a:cubicBezTo>
                <a:cubicBezTo>
                  <a:pt x="3795386" y="209577"/>
                  <a:pt x="3793861" y="206743"/>
                  <a:pt x="3813002" y="209235"/>
                </a:cubicBezTo>
                <a:cubicBezTo>
                  <a:pt x="3844203" y="214556"/>
                  <a:pt x="3872302" y="218411"/>
                  <a:pt x="3907394" y="217935"/>
                </a:cubicBezTo>
                <a:cubicBezTo>
                  <a:pt x="3913972" y="227642"/>
                  <a:pt x="3924446" y="223236"/>
                  <a:pt x="3938455" y="218099"/>
                </a:cubicBezTo>
                <a:cubicBezTo>
                  <a:pt x="3964643" y="225179"/>
                  <a:pt x="4008872" y="230664"/>
                  <a:pt x="4053670" y="246493"/>
                </a:cubicBezTo>
                <a:cubicBezTo>
                  <a:pt x="4060026" y="249727"/>
                  <a:pt x="4064731" y="252068"/>
                  <a:pt x="4068686" y="253851"/>
                </a:cubicBezTo>
                <a:lnTo>
                  <a:pt x="4073848" y="255820"/>
                </a:lnTo>
                <a:lnTo>
                  <a:pt x="4073848" y="5096562"/>
                </a:lnTo>
                <a:lnTo>
                  <a:pt x="4062380" y="5097855"/>
                </a:lnTo>
                <a:cubicBezTo>
                  <a:pt x="4057192" y="5097055"/>
                  <a:pt x="4053199" y="5094472"/>
                  <a:pt x="4049820" y="5089388"/>
                </a:cubicBezTo>
                <a:cubicBezTo>
                  <a:pt x="4009878" y="5087267"/>
                  <a:pt x="3968705" y="5061632"/>
                  <a:pt x="3943125" y="5073727"/>
                </a:cubicBezTo>
                <a:cubicBezTo>
                  <a:pt x="3944749" y="5052314"/>
                  <a:pt x="3930432" y="5060350"/>
                  <a:pt x="3902578" y="5055197"/>
                </a:cubicBezTo>
                <a:cubicBezTo>
                  <a:pt x="3882656" y="5049199"/>
                  <a:pt x="3839627" y="5036588"/>
                  <a:pt x="3823591" y="5030823"/>
                </a:cubicBezTo>
                <a:cubicBezTo>
                  <a:pt x="3807556" y="5025058"/>
                  <a:pt x="3795270" y="5029266"/>
                  <a:pt x="3779178" y="5023718"/>
                </a:cubicBezTo>
                <a:cubicBezTo>
                  <a:pt x="3786402" y="5005404"/>
                  <a:pt x="3690441" y="5017899"/>
                  <a:pt x="3727041" y="5004453"/>
                </a:cubicBezTo>
                <a:cubicBezTo>
                  <a:pt x="3699629" y="4993542"/>
                  <a:pt x="3709708" y="4998999"/>
                  <a:pt x="3695215" y="5003935"/>
                </a:cubicBezTo>
                <a:cubicBezTo>
                  <a:pt x="3660744" y="4999180"/>
                  <a:pt x="3657695" y="4997754"/>
                  <a:pt x="3617918" y="5002257"/>
                </a:cubicBezTo>
                <a:cubicBezTo>
                  <a:pt x="3600258" y="5001551"/>
                  <a:pt x="3594004" y="4999083"/>
                  <a:pt x="3578292" y="4997633"/>
                </a:cubicBezTo>
                <a:cubicBezTo>
                  <a:pt x="3562580" y="4996183"/>
                  <a:pt x="3553912" y="4997238"/>
                  <a:pt x="3523647" y="4993560"/>
                </a:cubicBezTo>
                <a:cubicBezTo>
                  <a:pt x="3499709" y="4988949"/>
                  <a:pt x="3482330" y="4990238"/>
                  <a:pt x="3462999" y="4987582"/>
                </a:cubicBezTo>
                <a:cubicBezTo>
                  <a:pt x="3443667" y="4984927"/>
                  <a:pt x="3431887" y="4980755"/>
                  <a:pt x="3407661" y="4977626"/>
                </a:cubicBezTo>
                <a:cubicBezTo>
                  <a:pt x="3386862" y="4968882"/>
                  <a:pt x="3308417" y="4989840"/>
                  <a:pt x="3292705" y="4963636"/>
                </a:cubicBezTo>
                <a:cubicBezTo>
                  <a:pt x="3235824" y="4968918"/>
                  <a:pt x="3219730" y="4958334"/>
                  <a:pt x="3172975" y="4953691"/>
                </a:cubicBezTo>
                <a:cubicBezTo>
                  <a:pt x="3127763" y="4948837"/>
                  <a:pt x="3122071" y="4951787"/>
                  <a:pt x="3074842" y="4939189"/>
                </a:cubicBezTo>
                <a:cubicBezTo>
                  <a:pt x="3037951" y="4926629"/>
                  <a:pt x="3018156" y="4922664"/>
                  <a:pt x="2975114" y="4919945"/>
                </a:cubicBezTo>
                <a:cubicBezTo>
                  <a:pt x="2971916" y="4927359"/>
                  <a:pt x="2920569" y="4912496"/>
                  <a:pt x="2912264" y="4910306"/>
                </a:cubicBezTo>
                <a:cubicBezTo>
                  <a:pt x="2913215" y="4915182"/>
                  <a:pt x="2886096" y="4917324"/>
                  <a:pt x="2879068" y="4913219"/>
                </a:cubicBezTo>
                <a:cubicBezTo>
                  <a:pt x="2816888" y="4916083"/>
                  <a:pt x="2797908" y="4934735"/>
                  <a:pt x="2751306" y="4924939"/>
                </a:cubicBezTo>
                <a:cubicBezTo>
                  <a:pt x="2714930" y="4924870"/>
                  <a:pt x="2716667" y="4934409"/>
                  <a:pt x="2664406" y="4934300"/>
                </a:cubicBezTo>
                <a:cubicBezTo>
                  <a:pt x="2642420" y="4938458"/>
                  <a:pt x="2649006" y="4930226"/>
                  <a:pt x="2621651" y="4930533"/>
                </a:cubicBezTo>
                <a:cubicBezTo>
                  <a:pt x="2586738" y="4948131"/>
                  <a:pt x="2549613" y="4936664"/>
                  <a:pt x="2500282" y="4936142"/>
                </a:cubicBezTo>
                <a:cubicBezTo>
                  <a:pt x="2439944" y="4934837"/>
                  <a:pt x="2389504" y="4942093"/>
                  <a:pt x="2337000" y="4934320"/>
                </a:cubicBezTo>
                <a:cubicBezTo>
                  <a:pt x="2317698" y="4940567"/>
                  <a:pt x="2291907" y="4948971"/>
                  <a:pt x="2270703" y="4938111"/>
                </a:cubicBezTo>
                <a:cubicBezTo>
                  <a:pt x="2215033" y="4939841"/>
                  <a:pt x="2221532" y="4944790"/>
                  <a:pt x="2200316" y="4938470"/>
                </a:cubicBezTo>
                <a:cubicBezTo>
                  <a:pt x="2158078" y="4940893"/>
                  <a:pt x="2164891" y="4935351"/>
                  <a:pt x="2126710" y="4932347"/>
                </a:cubicBezTo>
                <a:cubicBezTo>
                  <a:pt x="2095620" y="4927728"/>
                  <a:pt x="2111086" y="4928153"/>
                  <a:pt x="2082324" y="4927593"/>
                </a:cubicBezTo>
                <a:cubicBezTo>
                  <a:pt x="2055130" y="4936130"/>
                  <a:pt x="2036508" y="4925578"/>
                  <a:pt x="2029206" y="4923365"/>
                </a:cubicBezTo>
                <a:cubicBezTo>
                  <a:pt x="2003508" y="4924806"/>
                  <a:pt x="1965456" y="4913048"/>
                  <a:pt x="1969765" y="4928228"/>
                </a:cubicBezTo>
                <a:cubicBezTo>
                  <a:pt x="1933670" y="4907655"/>
                  <a:pt x="1935015" y="4928539"/>
                  <a:pt x="1896446" y="4923240"/>
                </a:cubicBezTo>
                <a:cubicBezTo>
                  <a:pt x="1876120" y="4915707"/>
                  <a:pt x="1849790" y="4911657"/>
                  <a:pt x="1837029" y="4921066"/>
                </a:cubicBezTo>
                <a:cubicBezTo>
                  <a:pt x="1759478" y="4909120"/>
                  <a:pt x="1806390" y="4905512"/>
                  <a:pt x="1727326" y="4892968"/>
                </a:cubicBezTo>
                <a:cubicBezTo>
                  <a:pt x="1686312" y="4886651"/>
                  <a:pt x="1625466" y="4884219"/>
                  <a:pt x="1593578" y="4875201"/>
                </a:cubicBezTo>
                <a:cubicBezTo>
                  <a:pt x="1561690" y="4866183"/>
                  <a:pt x="1553872" y="4870257"/>
                  <a:pt x="1529199" y="4863739"/>
                </a:cubicBezTo>
                <a:cubicBezTo>
                  <a:pt x="1504527" y="4857222"/>
                  <a:pt x="1472957" y="4856729"/>
                  <a:pt x="1453102" y="4853389"/>
                </a:cubicBezTo>
                <a:cubicBezTo>
                  <a:pt x="1433246" y="4850048"/>
                  <a:pt x="1412604" y="4842097"/>
                  <a:pt x="1410062" y="4843700"/>
                </a:cubicBezTo>
                <a:cubicBezTo>
                  <a:pt x="1370061" y="4835203"/>
                  <a:pt x="1358114" y="4845698"/>
                  <a:pt x="1334230" y="4827940"/>
                </a:cubicBezTo>
                <a:cubicBezTo>
                  <a:pt x="1313790" y="4825698"/>
                  <a:pt x="1309169" y="4823751"/>
                  <a:pt x="1287424" y="4823328"/>
                </a:cubicBezTo>
                <a:cubicBezTo>
                  <a:pt x="1265680" y="4822905"/>
                  <a:pt x="1234048" y="4825438"/>
                  <a:pt x="1203760" y="4825401"/>
                </a:cubicBezTo>
                <a:cubicBezTo>
                  <a:pt x="1172376" y="4827120"/>
                  <a:pt x="1171591" y="4843575"/>
                  <a:pt x="1142353" y="4826911"/>
                </a:cubicBezTo>
                <a:cubicBezTo>
                  <a:pt x="1142648" y="4830450"/>
                  <a:pt x="1127453" y="4831600"/>
                  <a:pt x="1123543" y="4831484"/>
                </a:cubicBezTo>
                <a:lnTo>
                  <a:pt x="1092581" y="4833192"/>
                </a:lnTo>
                <a:lnTo>
                  <a:pt x="1089970" y="4827604"/>
                </a:lnTo>
                <a:cubicBezTo>
                  <a:pt x="1078405" y="4825299"/>
                  <a:pt x="1058546" y="4830811"/>
                  <a:pt x="1046990" y="4831800"/>
                </a:cubicBezTo>
                <a:lnTo>
                  <a:pt x="1020627" y="4833537"/>
                </a:lnTo>
                <a:lnTo>
                  <a:pt x="1010602" y="4832752"/>
                </a:lnTo>
                <a:lnTo>
                  <a:pt x="1006327" y="4832812"/>
                </a:lnTo>
                <a:lnTo>
                  <a:pt x="995285" y="4828639"/>
                </a:lnTo>
                <a:cubicBezTo>
                  <a:pt x="985016" y="4827594"/>
                  <a:pt x="977337" y="4820880"/>
                  <a:pt x="971197" y="4819859"/>
                </a:cubicBezTo>
                <a:cubicBezTo>
                  <a:pt x="965058" y="4818838"/>
                  <a:pt x="963247" y="4826590"/>
                  <a:pt x="958444" y="4822516"/>
                </a:cubicBezTo>
                <a:cubicBezTo>
                  <a:pt x="964528" y="4819545"/>
                  <a:pt x="954985" y="4817124"/>
                  <a:pt x="950776" y="4814966"/>
                </a:cubicBezTo>
                <a:lnTo>
                  <a:pt x="912589" y="4812307"/>
                </a:lnTo>
                <a:cubicBezTo>
                  <a:pt x="866435" y="4815189"/>
                  <a:pt x="882762" y="4802056"/>
                  <a:pt x="868646" y="4810372"/>
                </a:cubicBezTo>
                <a:cubicBezTo>
                  <a:pt x="833647" y="4816986"/>
                  <a:pt x="825964" y="4816964"/>
                  <a:pt x="813484" y="4815448"/>
                </a:cubicBezTo>
                <a:cubicBezTo>
                  <a:pt x="774068" y="4820782"/>
                  <a:pt x="767891" y="4822976"/>
                  <a:pt x="717218" y="4827378"/>
                </a:cubicBezTo>
                <a:cubicBezTo>
                  <a:pt x="688925" y="4839908"/>
                  <a:pt x="680839" y="4840723"/>
                  <a:pt x="659409" y="4845952"/>
                </a:cubicBezTo>
                <a:cubicBezTo>
                  <a:pt x="633011" y="4854112"/>
                  <a:pt x="639997" y="4860055"/>
                  <a:pt x="607917" y="4863927"/>
                </a:cubicBezTo>
                <a:cubicBezTo>
                  <a:pt x="591636" y="4868226"/>
                  <a:pt x="579429" y="4878384"/>
                  <a:pt x="569284" y="4882117"/>
                </a:cubicBezTo>
                <a:cubicBezTo>
                  <a:pt x="559139" y="4885850"/>
                  <a:pt x="555067" y="4884639"/>
                  <a:pt x="537968" y="4887374"/>
                </a:cubicBezTo>
                <a:cubicBezTo>
                  <a:pt x="526595" y="4886448"/>
                  <a:pt x="489777" y="4886423"/>
                  <a:pt x="482916" y="4888156"/>
                </a:cubicBezTo>
                <a:cubicBezTo>
                  <a:pt x="463365" y="4898273"/>
                  <a:pt x="445824" y="4886936"/>
                  <a:pt x="411637" y="4886771"/>
                </a:cubicBezTo>
                <a:lnTo>
                  <a:pt x="371262" y="4888142"/>
                </a:lnTo>
                <a:cubicBezTo>
                  <a:pt x="363928" y="4882747"/>
                  <a:pt x="306156" y="4880831"/>
                  <a:pt x="302060" y="4873520"/>
                </a:cubicBezTo>
                <a:cubicBezTo>
                  <a:pt x="280888" y="4866176"/>
                  <a:pt x="280811" y="4847663"/>
                  <a:pt x="248012" y="4840618"/>
                </a:cubicBezTo>
                <a:cubicBezTo>
                  <a:pt x="230331" y="4833575"/>
                  <a:pt x="240156" y="4851312"/>
                  <a:pt x="195979" y="4831260"/>
                </a:cubicBezTo>
                <a:cubicBezTo>
                  <a:pt x="165972" y="4807991"/>
                  <a:pt x="63439" y="4789506"/>
                  <a:pt x="10733" y="4758959"/>
                </a:cubicBezTo>
                <a:lnTo>
                  <a:pt x="0" y="4750844"/>
                </a:lnTo>
                <a:close/>
              </a:path>
            </a:pathLst>
          </a:custGeom>
        </p:spPr>
      </p:pic>
    </p:spTree>
    <p:extLst>
      <p:ext uri="{BB962C8B-B14F-4D97-AF65-F5344CB8AC3E}">
        <p14:creationId xmlns:p14="http://schemas.microsoft.com/office/powerpoint/2010/main" val="260386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FA025-6D9F-1D28-C1B0-871ECB6303F9}"/>
              </a:ext>
            </a:extLst>
          </p:cNvPr>
          <p:cNvSpPr>
            <a:spLocks noGrp="1"/>
          </p:cNvSpPr>
          <p:nvPr>
            <p:ph type="title"/>
          </p:nvPr>
        </p:nvSpPr>
        <p:spPr/>
        <p:txBody>
          <a:bodyPr/>
          <a:lstStyle/>
          <a:p>
            <a:r>
              <a:rPr lang="en-GB" dirty="0"/>
              <a:t>S</a:t>
            </a:r>
            <a:r>
              <a:rPr lang="en-UA" dirty="0"/>
              <a:t>implify ui</a:t>
            </a:r>
          </a:p>
        </p:txBody>
      </p:sp>
      <p:pic>
        <p:nvPicPr>
          <p:cNvPr id="4" name="Picture 3">
            <a:extLst>
              <a:ext uri="{FF2B5EF4-FFF2-40B4-BE49-F238E27FC236}">
                <a16:creationId xmlns:a16="http://schemas.microsoft.com/office/drawing/2014/main" id="{05CD07B7-765E-4FAA-013D-B93473FE7B89}"/>
              </a:ext>
            </a:extLst>
          </p:cNvPr>
          <p:cNvPicPr>
            <a:picLocks noChangeAspect="1"/>
          </p:cNvPicPr>
          <p:nvPr/>
        </p:nvPicPr>
        <p:blipFill>
          <a:blip r:embed="rId3"/>
          <a:stretch>
            <a:fillRect/>
          </a:stretch>
        </p:blipFill>
        <p:spPr>
          <a:xfrm>
            <a:off x="838199" y="1690687"/>
            <a:ext cx="10774083" cy="3068881"/>
          </a:xfrm>
          <a:prstGeom prst="rect">
            <a:avLst/>
          </a:prstGeom>
        </p:spPr>
      </p:pic>
    </p:spTree>
    <p:extLst>
      <p:ext uri="{BB962C8B-B14F-4D97-AF65-F5344CB8AC3E}">
        <p14:creationId xmlns:p14="http://schemas.microsoft.com/office/powerpoint/2010/main" val="25513745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Do you go through this with #Amazon too? #creativereels #reelsinstagram  #funnyskit #funny #comedy #lol">
            <a:extLst>
              <a:ext uri="{FF2B5EF4-FFF2-40B4-BE49-F238E27FC236}">
                <a16:creationId xmlns:a16="http://schemas.microsoft.com/office/drawing/2014/main" id="{48D1FCAC-C9A9-0978-A1FD-F86007F8C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 b="4115"/>
          <a:stretch/>
        </p:blipFill>
        <p:spPr bwMode="auto">
          <a:xfrm>
            <a:off x="187387" y="170014"/>
            <a:ext cx="3805676" cy="65162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DB127C3-BA65-ACCA-AEE7-9F2391D07E83}"/>
              </a:ext>
            </a:extLst>
          </p:cNvPr>
          <p:cNvPicPr>
            <a:picLocks noChangeAspect="1"/>
          </p:cNvPicPr>
          <p:nvPr/>
        </p:nvPicPr>
        <p:blipFill>
          <a:blip r:embed="rId4"/>
          <a:srcRect l="11499" r="29356" b="-1"/>
          <a:stretch/>
        </p:blipFill>
        <p:spPr>
          <a:xfrm>
            <a:off x="4179224" y="170014"/>
            <a:ext cx="7825389" cy="6516263"/>
          </a:xfrm>
          <a:prstGeom prst="rect">
            <a:avLst/>
          </a:prstGeom>
        </p:spPr>
      </p:pic>
    </p:spTree>
    <p:extLst>
      <p:ext uri="{BB962C8B-B14F-4D97-AF65-F5344CB8AC3E}">
        <p14:creationId xmlns:p14="http://schemas.microsoft.com/office/powerpoint/2010/main" val="12813530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754D-AB4A-6579-FF20-A4F04DB57039}"/>
              </a:ext>
            </a:extLst>
          </p:cNvPr>
          <p:cNvSpPr>
            <a:spLocks noGrp="1"/>
          </p:cNvSpPr>
          <p:nvPr>
            <p:ph type="title"/>
          </p:nvPr>
        </p:nvSpPr>
        <p:spPr/>
        <p:txBody>
          <a:bodyPr/>
          <a:lstStyle/>
          <a:p>
            <a:r>
              <a:rPr lang="en-GB" dirty="0"/>
              <a:t>I</a:t>
            </a:r>
            <a:r>
              <a:rPr lang="en-UA" dirty="0"/>
              <a:t>t not always works as you expect</a:t>
            </a:r>
          </a:p>
        </p:txBody>
      </p:sp>
      <p:pic>
        <p:nvPicPr>
          <p:cNvPr id="4" name="Picture 3">
            <a:extLst>
              <a:ext uri="{FF2B5EF4-FFF2-40B4-BE49-F238E27FC236}">
                <a16:creationId xmlns:a16="http://schemas.microsoft.com/office/drawing/2014/main" id="{42648A63-BFA0-3BAD-836A-173DBD9E85C6}"/>
              </a:ext>
            </a:extLst>
          </p:cNvPr>
          <p:cNvPicPr>
            <a:picLocks noChangeAspect="1"/>
          </p:cNvPicPr>
          <p:nvPr/>
        </p:nvPicPr>
        <p:blipFill>
          <a:blip r:embed="rId3"/>
          <a:stretch>
            <a:fillRect/>
          </a:stretch>
        </p:blipFill>
        <p:spPr>
          <a:xfrm>
            <a:off x="715318" y="1822621"/>
            <a:ext cx="10072427" cy="3212757"/>
          </a:xfrm>
          <a:prstGeom prst="rect">
            <a:avLst/>
          </a:prstGeom>
        </p:spPr>
      </p:pic>
      <p:pic>
        <p:nvPicPr>
          <p:cNvPr id="8194" name="Picture 2" descr="Avatar has their eyes down with their face in their palm.">
            <a:extLst>
              <a:ext uri="{FF2B5EF4-FFF2-40B4-BE49-F238E27FC236}">
                <a16:creationId xmlns:a16="http://schemas.microsoft.com/office/drawing/2014/main" id="{B6838DFC-08C9-BEA4-A1A7-E44425E55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3242" y="4311565"/>
            <a:ext cx="2181310" cy="218131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A1A68522-6289-61F0-7339-C134CF5C69A8}"/>
              </a:ext>
            </a:extLst>
          </p:cNvPr>
          <p:cNvCxnSpPr/>
          <p:nvPr/>
        </p:nvCxnSpPr>
        <p:spPr>
          <a:xfrm>
            <a:off x="2016369" y="3774831"/>
            <a:ext cx="1254369"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4187020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6614581B-28C0-6539-83C3-328938B465A8}"/>
              </a:ext>
            </a:extLst>
          </p:cNvPr>
          <p:cNvPicPr>
            <a:picLocks noChangeAspect="1"/>
          </p:cNvPicPr>
          <p:nvPr/>
        </p:nvPicPr>
        <p:blipFill>
          <a:blip r:embed="rId3"/>
          <a:srcRect r="7982" b="-1"/>
          <a:stretch/>
        </p:blipFill>
        <p:spPr>
          <a:xfrm>
            <a:off x="20" y="1282"/>
            <a:ext cx="12191980" cy="6856718"/>
          </a:xfrm>
          <a:prstGeom prst="rect">
            <a:avLst/>
          </a:prstGeom>
        </p:spPr>
      </p:pic>
    </p:spTree>
    <p:extLst>
      <p:ext uri="{BB962C8B-B14F-4D97-AF65-F5344CB8AC3E}">
        <p14:creationId xmlns:p14="http://schemas.microsoft.com/office/powerpoint/2010/main" val="39607900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E834D7-4722-64C8-85F5-D92D621AC52C}"/>
              </a:ext>
            </a:extLst>
          </p:cNvPr>
          <p:cNvSpPr>
            <a:spLocks noGrp="1"/>
          </p:cNvSpPr>
          <p:nvPr>
            <p:ph type="title"/>
          </p:nvPr>
        </p:nvSpPr>
        <p:spPr>
          <a:xfrm>
            <a:off x="635000" y="640823"/>
            <a:ext cx="3418659" cy="5583148"/>
          </a:xfrm>
        </p:spPr>
        <p:txBody>
          <a:bodyPr anchor="ctr">
            <a:normAutofit/>
          </a:bodyPr>
          <a:lstStyle/>
          <a:p>
            <a:r>
              <a:rPr lang="en-GB" sz="5400"/>
              <a:t>Topics I Wish Were Covered in Courses</a:t>
            </a:r>
            <a:endParaRPr lang="en-UA" sz="5400"/>
          </a:p>
        </p:txBody>
      </p:sp>
      <p:sp>
        <p:nvSpPr>
          <p:cNvPr id="21"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ontent Placeholder 5">
            <a:extLst>
              <a:ext uri="{FF2B5EF4-FFF2-40B4-BE49-F238E27FC236}">
                <a16:creationId xmlns:a16="http://schemas.microsoft.com/office/drawing/2014/main" id="{271EF3CB-5205-A2F6-3DAE-8B0005A05E13}"/>
              </a:ext>
            </a:extLst>
          </p:cNvPr>
          <p:cNvGraphicFramePr>
            <a:graphicFrameLocks noGrp="1"/>
          </p:cNvGraphicFramePr>
          <p:nvPr>
            <p:ph idx="1"/>
            <p:extLst>
              <p:ext uri="{D42A27DB-BD31-4B8C-83A1-F6EECF244321}">
                <p14:modId xmlns:p14="http://schemas.microsoft.com/office/powerpoint/2010/main" val="307642182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31931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94D8F2-7C06-8BCD-81E9-C62B1C90A4D9}"/>
              </a:ext>
            </a:extLst>
          </p:cNvPr>
          <p:cNvSpPr>
            <a:spLocks noGrp="1"/>
          </p:cNvSpPr>
          <p:nvPr>
            <p:ph type="title"/>
          </p:nvPr>
        </p:nvSpPr>
        <p:spPr>
          <a:xfrm>
            <a:off x="1371597" y="348865"/>
            <a:ext cx="10044023" cy="877729"/>
          </a:xfrm>
        </p:spPr>
        <p:txBody>
          <a:bodyPr anchor="ctr">
            <a:normAutofit/>
          </a:bodyPr>
          <a:lstStyle/>
          <a:p>
            <a:r>
              <a:rPr lang="en-GB" sz="4000">
                <a:solidFill>
                  <a:srgbClr val="FFFFFF"/>
                </a:solidFill>
              </a:rPr>
              <a:t>Key Takeaways</a:t>
            </a:r>
            <a:endParaRPr lang="en-UA" sz="4000">
              <a:solidFill>
                <a:srgbClr val="FFFFFF"/>
              </a:solidFill>
            </a:endParaRPr>
          </a:p>
        </p:txBody>
      </p:sp>
      <p:graphicFrame>
        <p:nvGraphicFramePr>
          <p:cNvPr id="5" name="Content Placeholder 2">
            <a:extLst>
              <a:ext uri="{FF2B5EF4-FFF2-40B4-BE49-F238E27FC236}">
                <a16:creationId xmlns:a16="http://schemas.microsoft.com/office/drawing/2014/main" id="{255E765E-FFD3-2434-2D23-C844E95E2DCE}"/>
              </a:ext>
            </a:extLst>
          </p:cNvPr>
          <p:cNvGraphicFramePr>
            <a:graphicFrameLocks noGrp="1"/>
          </p:cNvGraphicFramePr>
          <p:nvPr>
            <p:ph idx="1"/>
            <p:extLst>
              <p:ext uri="{D42A27DB-BD31-4B8C-83A1-F6EECF244321}">
                <p14:modId xmlns:p14="http://schemas.microsoft.com/office/powerpoint/2010/main" val="122814621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232658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3363022-C969-41E9-8EB2-E4C94908C1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20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D1AD6B3-BE88-4CEB-BA17-790657CC47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23D0DF-81C3-E76F-9CCF-4B87983060EA}"/>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kern="1200">
                <a:solidFill>
                  <a:schemeClr val="tx2"/>
                </a:solidFill>
                <a:latin typeface="+mj-lt"/>
                <a:ea typeface="+mj-ea"/>
                <a:cs typeface="+mj-cs"/>
              </a:rPr>
              <a:t>Q&amp;A </a:t>
            </a:r>
          </a:p>
        </p:txBody>
      </p:sp>
      <p:pic>
        <p:nvPicPr>
          <p:cNvPr id="6" name="Graphic 5" descr="Question mark">
            <a:extLst>
              <a:ext uri="{FF2B5EF4-FFF2-40B4-BE49-F238E27FC236}">
                <a16:creationId xmlns:a16="http://schemas.microsoft.com/office/drawing/2014/main" id="{F2846CE8-30AE-AFFB-0BD4-584D73B3757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grpSp>
        <p:nvGrpSpPr>
          <p:cNvPr id="13" name="Group 12">
            <a:extLst>
              <a:ext uri="{FF2B5EF4-FFF2-40B4-BE49-F238E27FC236}">
                <a16:creationId xmlns:a16="http://schemas.microsoft.com/office/drawing/2014/main" id="{89D1390B-7E13-4B4F-9CB2-391063412E5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53" y="-5977"/>
            <a:ext cx="6238675" cy="6863979"/>
            <a:chOff x="305" y="-5977"/>
            <a:chExt cx="6238675" cy="6863979"/>
          </a:xfrm>
        </p:grpSpPr>
        <p:sp>
          <p:nvSpPr>
            <p:cNvPr id="14" name="Freeform: Shape 13">
              <a:extLst>
                <a:ext uri="{FF2B5EF4-FFF2-40B4-BE49-F238E27FC236}">
                  <a16:creationId xmlns:a16="http://schemas.microsoft.com/office/drawing/2014/main" id="{9E720206-AA49-4786-A932-A2650DE091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34854"/>
              <a:ext cx="6028697" cy="6817170"/>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C72F6EE6-EDE9-45A5-8F6D-02B9B7CB2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1"/>
              <a:ext cx="6165116"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C093DC50-3BD7-46B1-A300-CD207E152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a:off x="305" y="-5977"/>
              <a:ext cx="6238675" cy="6858001"/>
            </a:xfrm>
            <a:custGeom>
              <a:avLst/>
              <a:gdLst>
                <a:gd name="connsiteX0" fmla="*/ 6264586 w 6264586"/>
                <a:gd name="connsiteY0" fmla="*/ 6646464 h 6858001"/>
                <a:gd name="connsiteX1" fmla="*/ 6264586 w 6264586"/>
                <a:gd name="connsiteY1" fmla="*/ 6858001 h 6858001"/>
                <a:gd name="connsiteX2" fmla="*/ 5997170 w 6264586"/>
                <a:gd name="connsiteY2" fmla="*/ 6858001 h 6858001"/>
                <a:gd name="connsiteX3" fmla="*/ 6121512 w 6264586"/>
                <a:gd name="connsiteY3" fmla="*/ 6761029 h 6858001"/>
                <a:gd name="connsiteX4" fmla="*/ 2693206 w 6264586"/>
                <a:gd name="connsiteY4" fmla="*/ 0 h 6858001"/>
                <a:gd name="connsiteX5" fmla="*/ 5872285 w 6264586"/>
                <a:gd name="connsiteY5" fmla="*/ 0 h 6858001"/>
                <a:gd name="connsiteX6" fmla="*/ 6024875 w 6264586"/>
                <a:gd name="connsiteY6" fmla="*/ 68385 h 6858001"/>
                <a:gd name="connsiteX7" fmla="*/ 6206432 w 6264586"/>
                <a:gd name="connsiteY7" fmla="*/ 162336 h 6858001"/>
                <a:gd name="connsiteX8" fmla="*/ 6264586 w 6264586"/>
                <a:gd name="connsiteY8" fmla="*/ 196704 h 6858001"/>
                <a:gd name="connsiteX9" fmla="*/ 6264586 w 6264586"/>
                <a:gd name="connsiteY9" fmla="*/ 537242 h 6858001"/>
                <a:gd name="connsiteX10" fmla="*/ 6230189 w 6264586"/>
                <a:gd name="connsiteY10" fmla="*/ 517260 h 6858001"/>
                <a:gd name="connsiteX11" fmla="*/ 5540536 w 6264586"/>
                <a:gd name="connsiteY11" fmla="*/ 249543 h 6858001"/>
                <a:gd name="connsiteX12" fmla="*/ 5178896 w 6264586"/>
                <a:gd name="connsiteY12" fmla="*/ 178606 h 6858001"/>
                <a:gd name="connsiteX13" fmla="*/ 4814279 w 6264586"/>
                <a:gd name="connsiteY13" fmla="*/ 146683 h 6858001"/>
                <a:gd name="connsiteX14" fmla="*/ 4655095 w 6264586"/>
                <a:gd name="connsiteY14" fmla="*/ 143421 h 6858001"/>
                <a:gd name="connsiteX15" fmla="*/ 4081069 w 6264586"/>
                <a:gd name="connsiteY15" fmla="*/ 185983 h 6858001"/>
                <a:gd name="connsiteX16" fmla="*/ 3720566 w 6264586"/>
                <a:gd name="connsiteY16" fmla="*/ 256921 h 6858001"/>
                <a:gd name="connsiteX17" fmla="*/ 3365879 w 6264586"/>
                <a:gd name="connsiteY17" fmla="*/ 357651 h 6858001"/>
                <a:gd name="connsiteX18" fmla="*/ 3020555 w 6264586"/>
                <a:gd name="connsiteY18" fmla="*/ 486190 h 6858001"/>
                <a:gd name="connsiteX19" fmla="*/ 2685163 w 6264586"/>
                <a:gd name="connsiteY19" fmla="*/ 641542 h 6858001"/>
                <a:gd name="connsiteX20" fmla="*/ 2047720 w 6264586"/>
                <a:gd name="connsiteY20" fmla="*/ 1025030 h 6858001"/>
                <a:gd name="connsiteX21" fmla="*/ 1897333 w 6264586"/>
                <a:gd name="connsiteY21" fmla="*/ 1134983 h 6858001"/>
                <a:gd name="connsiteX22" fmla="*/ 1835758 w 6264586"/>
                <a:gd name="connsiteY22" fmla="*/ 1182227 h 6858001"/>
                <a:gd name="connsiteX23" fmla="*/ 1823273 w 6264586"/>
                <a:gd name="connsiteY23" fmla="*/ 1192016 h 6858001"/>
                <a:gd name="connsiteX24" fmla="*/ 1750918 w 6264586"/>
                <a:gd name="connsiteY24" fmla="*/ 1249760 h 6858001"/>
                <a:gd name="connsiteX25" fmla="*/ 1469297 w 6264586"/>
                <a:gd name="connsiteY25" fmla="*/ 1496906 h 6858001"/>
                <a:gd name="connsiteX26" fmla="*/ 967769 w 6264586"/>
                <a:gd name="connsiteY26" fmla="*/ 2056602 h 6858001"/>
                <a:gd name="connsiteX27" fmla="*/ 754105 w 6264586"/>
                <a:gd name="connsiteY27" fmla="*/ 2368727 h 6858001"/>
                <a:gd name="connsiteX28" fmla="*/ 572364 w 6264586"/>
                <a:gd name="connsiteY28" fmla="*/ 2701140 h 6858001"/>
                <a:gd name="connsiteX29" fmla="*/ 532497 w 6264586"/>
                <a:gd name="connsiteY29" fmla="*/ 2786265 h 6858001"/>
                <a:gd name="connsiteX30" fmla="*/ 512918 w 6264586"/>
                <a:gd name="connsiteY30" fmla="*/ 2828827 h 6858001"/>
                <a:gd name="connsiteX31" fmla="*/ 494475 w 6264586"/>
                <a:gd name="connsiteY31" fmla="*/ 2872240 h 6858001"/>
                <a:gd name="connsiteX32" fmla="*/ 491637 w 6264586"/>
                <a:gd name="connsiteY32" fmla="*/ 2878908 h 6858001"/>
                <a:gd name="connsiteX33" fmla="*/ 459290 w 6264586"/>
                <a:gd name="connsiteY33" fmla="*/ 2959635 h 6858001"/>
                <a:gd name="connsiteX34" fmla="*/ 446805 w 6264586"/>
                <a:gd name="connsiteY34" fmla="*/ 2992408 h 6858001"/>
                <a:gd name="connsiteX35" fmla="*/ 426090 w 6264586"/>
                <a:gd name="connsiteY35" fmla="*/ 3049158 h 6858001"/>
                <a:gd name="connsiteX36" fmla="*/ 426090 w 6264586"/>
                <a:gd name="connsiteY36" fmla="*/ 3049867 h 6858001"/>
                <a:gd name="connsiteX37" fmla="*/ 318124 w 6264586"/>
                <a:gd name="connsiteY37" fmla="*/ 3414202 h 6858001"/>
                <a:gd name="connsiteX38" fmla="*/ 230729 w 6264586"/>
                <a:gd name="connsiteY38" fmla="*/ 4169260 h 6858001"/>
                <a:gd name="connsiteX39" fmla="*/ 268893 w 6264586"/>
                <a:gd name="connsiteY39" fmla="*/ 4544236 h 6858001"/>
                <a:gd name="connsiteX40" fmla="*/ 379840 w 6264586"/>
                <a:gd name="connsiteY40" fmla="*/ 4900056 h 6858001"/>
                <a:gd name="connsiteX41" fmla="*/ 406512 w 6264586"/>
                <a:gd name="connsiteY41" fmla="*/ 4960211 h 6858001"/>
                <a:gd name="connsiteX42" fmla="*/ 417862 w 6264586"/>
                <a:gd name="connsiteY42" fmla="*/ 4984613 h 6858001"/>
                <a:gd name="connsiteX43" fmla="*/ 428077 w 6264586"/>
                <a:gd name="connsiteY43" fmla="*/ 5005043 h 6858001"/>
                <a:gd name="connsiteX44" fmla="*/ 460140 w 6264586"/>
                <a:gd name="connsiteY44" fmla="*/ 5067327 h 6858001"/>
                <a:gd name="connsiteX45" fmla="*/ 555197 w 6264586"/>
                <a:gd name="connsiteY45" fmla="*/ 5229773 h 6858001"/>
                <a:gd name="connsiteX46" fmla="*/ 660611 w 6264586"/>
                <a:gd name="connsiteY46" fmla="*/ 5387396 h 6858001"/>
                <a:gd name="connsiteX47" fmla="*/ 774110 w 6264586"/>
                <a:gd name="connsiteY47" fmla="*/ 5542182 h 6858001"/>
                <a:gd name="connsiteX48" fmla="*/ 917829 w 6264586"/>
                <a:gd name="connsiteY48" fmla="*/ 5727896 h 6858001"/>
                <a:gd name="connsiteX49" fmla="*/ 1012885 w 6264586"/>
                <a:gd name="connsiteY49" fmla="*/ 5849767 h 6858001"/>
                <a:gd name="connsiteX50" fmla="*/ 1133053 w 6264586"/>
                <a:gd name="connsiteY50" fmla="*/ 6006822 h 6858001"/>
                <a:gd name="connsiteX51" fmla="*/ 1194343 w 6264586"/>
                <a:gd name="connsiteY51" fmla="*/ 6090245 h 6858001"/>
                <a:gd name="connsiteX52" fmla="*/ 1249390 w 6264586"/>
                <a:gd name="connsiteY52" fmla="*/ 6165155 h 6858001"/>
                <a:gd name="connsiteX53" fmla="*/ 1345724 w 6264586"/>
                <a:gd name="connsiteY53" fmla="*/ 6292132 h 6858001"/>
                <a:gd name="connsiteX54" fmla="*/ 1364310 w 6264586"/>
                <a:gd name="connsiteY54" fmla="*/ 6316251 h 6858001"/>
                <a:gd name="connsiteX55" fmla="*/ 1373673 w 6264586"/>
                <a:gd name="connsiteY55" fmla="*/ 6327885 h 6858001"/>
                <a:gd name="connsiteX56" fmla="*/ 1484619 w 6264586"/>
                <a:gd name="connsiteY56" fmla="*/ 6462240 h 6858001"/>
                <a:gd name="connsiteX57" fmla="*/ 1739000 w 6264586"/>
                <a:gd name="connsiteY57" fmla="*/ 6737335 h 6858001"/>
                <a:gd name="connsiteX58" fmla="*/ 1866801 w 6264586"/>
                <a:gd name="connsiteY58" fmla="*/ 6858001 h 6858001"/>
                <a:gd name="connsiteX59" fmla="*/ 1144149 w 6264586"/>
                <a:gd name="connsiteY59" fmla="*/ 6858001 h 6858001"/>
                <a:gd name="connsiteX60" fmla="*/ 1058349 w 6264586"/>
                <a:gd name="connsiteY60" fmla="*/ 6766452 h 6858001"/>
                <a:gd name="connsiteX61" fmla="*/ 580309 w 6264586"/>
                <a:gd name="connsiteY61" fmla="*/ 6105000 h 6858001"/>
                <a:gd name="connsiteX62" fmla="*/ 1 w 6264586"/>
                <a:gd name="connsiteY62" fmla="*/ 3960094 h 6858001"/>
                <a:gd name="connsiteX63" fmla="*/ 2599292 w 6264586"/>
                <a:gd name="connsiteY63" fmla="*/ 3705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64586" h="6858001">
                  <a:moveTo>
                    <a:pt x="6264586" y="6646464"/>
                  </a:moveTo>
                  <a:lnTo>
                    <a:pt x="6264586" y="6858001"/>
                  </a:lnTo>
                  <a:lnTo>
                    <a:pt x="5997170" y="6858001"/>
                  </a:lnTo>
                  <a:lnTo>
                    <a:pt x="6121512" y="6761029"/>
                  </a:lnTo>
                  <a:close/>
                  <a:moveTo>
                    <a:pt x="2693206" y="0"/>
                  </a:moveTo>
                  <a:lnTo>
                    <a:pt x="5872285" y="0"/>
                  </a:lnTo>
                  <a:lnTo>
                    <a:pt x="6024875" y="68385"/>
                  </a:lnTo>
                  <a:cubicBezTo>
                    <a:pt x="6086250" y="97989"/>
                    <a:pt x="6146793" y="129318"/>
                    <a:pt x="6206432" y="162336"/>
                  </a:cubicBezTo>
                  <a:lnTo>
                    <a:pt x="6264586" y="196704"/>
                  </a:lnTo>
                  <a:lnTo>
                    <a:pt x="6264586" y="537242"/>
                  </a:lnTo>
                  <a:lnTo>
                    <a:pt x="6230189" y="517260"/>
                  </a:lnTo>
                  <a:cubicBezTo>
                    <a:pt x="6012226" y="399931"/>
                    <a:pt x="5780573" y="310008"/>
                    <a:pt x="5540536" y="249543"/>
                  </a:cubicBezTo>
                  <a:cubicBezTo>
                    <a:pt x="5421375" y="219324"/>
                    <a:pt x="5300641" y="195644"/>
                    <a:pt x="5178896" y="178606"/>
                  </a:cubicBezTo>
                  <a:cubicBezTo>
                    <a:pt x="5057977" y="161840"/>
                    <a:pt x="4936276" y="151186"/>
                    <a:pt x="4814279" y="146683"/>
                  </a:cubicBezTo>
                  <a:cubicBezTo>
                    <a:pt x="4761501" y="144556"/>
                    <a:pt x="4708015" y="143421"/>
                    <a:pt x="4655095" y="143421"/>
                  </a:cubicBezTo>
                  <a:cubicBezTo>
                    <a:pt x="4462968" y="143573"/>
                    <a:pt x="4271111" y="157799"/>
                    <a:pt x="4081069" y="185983"/>
                  </a:cubicBezTo>
                  <a:cubicBezTo>
                    <a:pt x="3956361" y="205703"/>
                    <a:pt x="3835058" y="229396"/>
                    <a:pt x="3720566" y="256921"/>
                  </a:cubicBezTo>
                  <a:cubicBezTo>
                    <a:pt x="3596708" y="286714"/>
                    <a:pt x="3477677" y="320905"/>
                    <a:pt x="3365879" y="357651"/>
                  </a:cubicBezTo>
                  <a:cubicBezTo>
                    <a:pt x="3249257" y="395958"/>
                    <a:pt x="3133487" y="438945"/>
                    <a:pt x="3020555" y="486190"/>
                  </a:cubicBezTo>
                  <a:cubicBezTo>
                    <a:pt x="2907623" y="533434"/>
                    <a:pt x="2794832" y="585786"/>
                    <a:pt x="2685163" y="641542"/>
                  </a:cubicBezTo>
                  <a:cubicBezTo>
                    <a:pt x="2463995" y="754348"/>
                    <a:pt x="2250998" y="882488"/>
                    <a:pt x="2047720" y="1025030"/>
                  </a:cubicBezTo>
                  <a:cubicBezTo>
                    <a:pt x="2006151" y="1054399"/>
                    <a:pt x="1951528" y="1093415"/>
                    <a:pt x="1897333" y="1134983"/>
                  </a:cubicBezTo>
                  <a:cubicBezTo>
                    <a:pt x="1876761" y="1150164"/>
                    <a:pt x="1855905" y="1166479"/>
                    <a:pt x="1835758" y="1182227"/>
                  </a:cubicBezTo>
                  <a:lnTo>
                    <a:pt x="1823273" y="1192016"/>
                  </a:lnTo>
                  <a:cubicBezTo>
                    <a:pt x="1797027" y="1211879"/>
                    <a:pt x="1772057" y="1232309"/>
                    <a:pt x="1750918" y="1249760"/>
                  </a:cubicBezTo>
                  <a:cubicBezTo>
                    <a:pt x="1645931" y="1335737"/>
                    <a:pt x="1554422" y="1416605"/>
                    <a:pt x="1469297" y="1496906"/>
                  </a:cubicBezTo>
                  <a:cubicBezTo>
                    <a:pt x="1286595" y="1668957"/>
                    <a:pt x="1118818" y="1856190"/>
                    <a:pt x="967769" y="2056602"/>
                  </a:cubicBezTo>
                  <a:cubicBezTo>
                    <a:pt x="890731" y="2159603"/>
                    <a:pt x="818800" y="2264590"/>
                    <a:pt x="754105" y="2368727"/>
                  </a:cubicBezTo>
                  <a:cubicBezTo>
                    <a:pt x="681749" y="2488328"/>
                    <a:pt x="622304" y="2596720"/>
                    <a:pt x="572364" y="2701140"/>
                  </a:cubicBezTo>
                  <a:cubicBezTo>
                    <a:pt x="557609" y="2730507"/>
                    <a:pt x="543989" y="2760443"/>
                    <a:pt x="532497" y="2786265"/>
                  </a:cubicBezTo>
                  <a:lnTo>
                    <a:pt x="512918" y="2828827"/>
                  </a:lnTo>
                  <a:lnTo>
                    <a:pt x="494475" y="2872240"/>
                  </a:lnTo>
                  <a:lnTo>
                    <a:pt x="491637" y="2878908"/>
                  </a:lnTo>
                  <a:cubicBezTo>
                    <a:pt x="480146" y="2906575"/>
                    <a:pt x="469220" y="2932821"/>
                    <a:pt x="459290" y="2959635"/>
                  </a:cubicBezTo>
                  <a:cubicBezTo>
                    <a:pt x="455176" y="2970559"/>
                    <a:pt x="451060" y="2981484"/>
                    <a:pt x="446805" y="2992408"/>
                  </a:cubicBezTo>
                  <a:cubicBezTo>
                    <a:pt x="439427" y="3012412"/>
                    <a:pt x="432333" y="3030572"/>
                    <a:pt x="426090" y="3049158"/>
                  </a:cubicBezTo>
                  <a:lnTo>
                    <a:pt x="426090" y="3049867"/>
                  </a:lnTo>
                  <a:cubicBezTo>
                    <a:pt x="383010" y="3169099"/>
                    <a:pt x="346959" y="3290756"/>
                    <a:pt x="318124" y="3414202"/>
                  </a:cubicBezTo>
                  <a:cubicBezTo>
                    <a:pt x="260107" y="3661703"/>
                    <a:pt x="230780" y="3915049"/>
                    <a:pt x="230729" y="4169260"/>
                  </a:cubicBezTo>
                  <a:cubicBezTo>
                    <a:pt x="231621" y="4295173"/>
                    <a:pt x="244398" y="4420719"/>
                    <a:pt x="268893" y="4544236"/>
                  </a:cubicBezTo>
                  <a:cubicBezTo>
                    <a:pt x="293708" y="4666304"/>
                    <a:pt x="330882" y="4785521"/>
                    <a:pt x="379840" y="4900056"/>
                  </a:cubicBezTo>
                  <a:cubicBezTo>
                    <a:pt x="387926" y="4919919"/>
                    <a:pt x="397006" y="4939498"/>
                    <a:pt x="406512" y="4960211"/>
                  </a:cubicBezTo>
                  <a:cubicBezTo>
                    <a:pt x="410343" y="4968299"/>
                    <a:pt x="414173" y="4976385"/>
                    <a:pt x="417862" y="4984613"/>
                  </a:cubicBezTo>
                  <a:lnTo>
                    <a:pt x="428077" y="5005043"/>
                  </a:lnTo>
                  <a:cubicBezTo>
                    <a:pt x="438860" y="5026751"/>
                    <a:pt x="449075" y="5047181"/>
                    <a:pt x="460140" y="5067327"/>
                  </a:cubicBezTo>
                  <a:cubicBezTo>
                    <a:pt x="485536" y="5116273"/>
                    <a:pt x="514763" y="5165789"/>
                    <a:pt x="555197" y="5229773"/>
                  </a:cubicBezTo>
                  <a:cubicBezTo>
                    <a:pt x="586836" y="5280282"/>
                    <a:pt x="620318" y="5329511"/>
                    <a:pt x="660611" y="5387396"/>
                  </a:cubicBezTo>
                  <a:cubicBezTo>
                    <a:pt x="698065" y="5440741"/>
                    <a:pt x="737223" y="5493094"/>
                    <a:pt x="774110" y="5542182"/>
                  </a:cubicBezTo>
                  <a:cubicBezTo>
                    <a:pt x="821070" y="5604324"/>
                    <a:pt x="870301" y="5667173"/>
                    <a:pt x="917829" y="5727896"/>
                  </a:cubicBezTo>
                  <a:cubicBezTo>
                    <a:pt x="949042" y="5767762"/>
                    <a:pt x="979828" y="5807063"/>
                    <a:pt x="1012885" y="5849767"/>
                  </a:cubicBezTo>
                  <a:cubicBezTo>
                    <a:pt x="1045942" y="5892471"/>
                    <a:pt x="1089497" y="5948796"/>
                    <a:pt x="1133053" y="6006822"/>
                  </a:cubicBezTo>
                  <a:cubicBezTo>
                    <a:pt x="1153624" y="6034345"/>
                    <a:pt x="1175332" y="6063998"/>
                    <a:pt x="1194343" y="6090245"/>
                  </a:cubicBezTo>
                  <a:cubicBezTo>
                    <a:pt x="1213355" y="6116491"/>
                    <a:pt x="1231372" y="6141178"/>
                    <a:pt x="1249390" y="6165155"/>
                  </a:cubicBezTo>
                  <a:cubicBezTo>
                    <a:pt x="1280461" y="6208000"/>
                    <a:pt x="1313659" y="6250847"/>
                    <a:pt x="1345724" y="6292132"/>
                  </a:cubicBezTo>
                  <a:lnTo>
                    <a:pt x="1364310" y="6316251"/>
                  </a:lnTo>
                  <a:lnTo>
                    <a:pt x="1373673" y="6327885"/>
                  </a:lnTo>
                  <a:cubicBezTo>
                    <a:pt x="1409566" y="6372433"/>
                    <a:pt x="1446738" y="6418542"/>
                    <a:pt x="1484619" y="6462240"/>
                  </a:cubicBezTo>
                  <a:cubicBezTo>
                    <a:pt x="1567899" y="6559850"/>
                    <a:pt x="1653876" y="6652211"/>
                    <a:pt x="1739000" y="6737335"/>
                  </a:cubicBezTo>
                  <a:lnTo>
                    <a:pt x="1866801" y="6858001"/>
                  </a:lnTo>
                  <a:lnTo>
                    <a:pt x="1144149" y="6858001"/>
                  </a:lnTo>
                  <a:lnTo>
                    <a:pt x="1058349" y="6766452"/>
                  </a:lnTo>
                  <a:cubicBezTo>
                    <a:pt x="878978" y="6562465"/>
                    <a:pt x="718756" y="6341104"/>
                    <a:pt x="580309" y="6105000"/>
                  </a:cubicBezTo>
                  <a:cubicBezTo>
                    <a:pt x="200401" y="5454007"/>
                    <a:pt x="146" y="4713831"/>
                    <a:pt x="1" y="3960094"/>
                  </a:cubicBezTo>
                  <a:cubicBezTo>
                    <a:pt x="-335" y="2196754"/>
                    <a:pt x="1071479" y="683605"/>
                    <a:pt x="2599292" y="3705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3562300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a:extLst>
            <a:ext uri="{FF2B5EF4-FFF2-40B4-BE49-F238E27FC236}">
              <a16:creationId xmlns:a16="http://schemas.microsoft.com/office/drawing/2014/main" id="{79B1A223-B8EE-207A-D2F2-88B9EA1EB56B}"/>
            </a:ext>
          </a:extLst>
        </p:cNvPr>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CC30961-50D0-0070-DDCF-76CC0B976EE3}"/>
              </a:ext>
            </a:extLst>
          </p:cNvPr>
          <p:cNvSpPr>
            <a:spLocks noGrp="1"/>
          </p:cNvSpPr>
          <p:nvPr>
            <p:ph type="title"/>
          </p:nvPr>
        </p:nvSpPr>
        <p:spPr>
          <a:xfrm>
            <a:off x="5533694" y="5059192"/>
            <a:ext cx="5858184" cy="1160633"/>
          </a:xfrm>
        </p:spPr>
        <p:txBody>
          <a:bodyPr vert="horz" lIns="91440" tIns="45720" rIns="91440" bIns="45720" rtlCol="0" anchor="t">
            <a:normAutofit/>
          </a:bodyPr>
          <a:lstStyle/>
          <a:p>
            <a:pPr algn="r"/>
            <a:r>
              <a:rPr lang="en-US" sz="4000" kern="1200">
                <a:solidFill>
                  <a:schemeClr val="tx2"/>
                </a:solidFill>
                <a:latin typeface="+mj-lt"/>
                <a:ea typeface="+mj-ea"/>
                <a:cs typeface="+mj-cs"/>
              </a:rPr>
              <a:t>Where to start?</a:t>
            </a:r>
          </a:p>
        </p:txBody>
      </p:sp>
      <p:pic>
        <p:nvPicPr>
          <p:cNvPr id="6" name="Picture 5">
            <a:extLst>
              <a:ext uri="{FF2B5EF4-FFF2-40B4-BE49-F238E27FC236}">
                <a16:creationId xmlns:a16="http://schemas.microsoft.com/office/drawing/2014/main" id="{F247C615-7C8C-3EE1-9FC7-3DDFDCA3D5A0}"/>
              </a:ext>
            </a:extLst>
          </p:cNvPr>
          <p:cNvPicPr>
            <a:picLocks noChangeAspect="1"/>
          </p:cNvPicPr>
          <p:nvPr/>
        </p:nvPicPr>
        <p:blipFill>
          <a:blip r:embed="rId3">
            <a:alphaModFix/>
          </a:blip>
          <a:srcRect l="10776" r="10619" b="2"/>
          <a:stretch/>
        </p:blipFill>
        <p:spPr>
          <a:xfrm>
            <a:off x="1" y="1326931"/>
            <a:ext cx="5190767" cy="5530385"/>
          </a:xfrm>
          <a:custGeom>
            <a:avLst/>
            <a:gdLst/>
            <a:ahLst/>
            <a:cxnLst/>
            <a:rect l="l" t="t" r="r" b="b"/>
            <a:pathLst>
              <a:path w="5190767" h="5530385">
                <a:moveTo>
                  <a:pt x="1986067" y="0"/>
                </a:moveTo>
                <a:cubicBezTo>
                  <a:pt x="3755974" y="0"/>
                  <a:pt x="5190767" y="1434794"/>
                  <a:pt x="5190767" y="3204701"/>
                </a:cubicBezTo>
                <a:cubicBezTo>
                  <a:pt x="5190767" y="4089655"/>
                  <a:pt x="4832069" y="4890830"/>
                  <a:pt x="4252132" y="5470767"/>
                </a:cubicBezTo>
                <a:lnTo>
                  <a:pt x="4186536" y="5530385"/>
                </a:lnTo>
                <a:lnTo>
                  <a:pt x="0" y="5530385"/>
                </a:lnTo>
                <a:lnTo>
                  <a:pt x="0" y="692598"/>
                </a:lnTo>
                <a:lnTo>
                  <a:pt x="194287" y="547313"/>
                </a:lnTo>
                <a:cubicBezTo>
                  <a:pt x="705761" y="201768"/>
                  <a:pt x="1322351" y="0"/>
                  <a:pt x="1986067" y="0"/>
                </a:cubicBezTo>
                <a:close/>
              </a:path>
            </a:pathLst>
          </a:custGeom>
          <a:effectLst>
            <a:softEdge rad="0"/>
          </a:effectLst>
        </p:spPr>
      </p:pic>
      <p:grpSp>
        <p:nvGrpSpPr>
          <p:cNvPr id="24" name="Group 23">
            <a:extLst>
              <a:ext uri="{FF2B5EF4-FFF2-40B4-BE49-F238E27FC236}">
                <a16:creationId xmlns:a16="http://schemas.microsoft.com/office/drawing/2014/main" id="{54C5F191-28EB-4204-8F9D-2EA4965148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1296559"/>
            <a:ext cx="5462274" cy="5561548"/>
            <a:chOff x="1" y="1301814"/>
            <a:chExt cx="5462274" cy="5561548"/>
          </a:xfrm>
        </p:grpSpPr>
        <p:sp useBgFill="1">
          <p:nvSpPr>
            <p:cNvPr id="25" name="Freeform: Shape 24">
              <a:extLst>
                <a:ext uri="{FF2B5EF4-FFF2-40B4-BE49-F238E27FC236}">
                  <a16:creationId xmlns:a16="http://schemas.microsoft.com/office/drawing/2014/main" id="{D5CF2992-A97F-420B-AD95-7FEE94813A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462274" cy="5561548"/>
            </a:xfrm>
            <a:custGeom>
              <a:avLst/>
              <a:gdLst>
                <a:gd name="connsiteX0" fmla="*/ 2074347 w 5533693"/>
                <a:gd name="connsiteY0" fmla="*/ 1975 h 5658322"/>
                <a:gd name="connsiteX1" fmla="*/ 3381971 w 5533693"/>
                <a:gd name="connsiteY1" fmla="*/ 198165 h 5658322"/>
                <a:gd name="connsiteX2" fmla="*/ 3460615 w 5533693"/>
                <a:gd name="connsiteY2" fmla="*/ 226209 h 5658322"/>
                <a:gd name="connsiteX3" fmla="*/ 3500059 w 5533693"/>
                <a:gd name="connsiteY3" fmla="*/ 240111 h 5658322"/>
                <a:gd name="connsiteX4" fmla="*/ 3539260 w 5533693"/>
                <a:gd name="connsiteY4" fmla="*/ 254728 h 5658322"/>
                <a:gd name="connsiteX5" fmla="*/ 3693872 w 5533693"/>
                <a:gd name="connsiteY5" fmla="*/ 319254 h 5658322"/>
                <a:gd name="connsiteX6" fmla="*/ 3845439 w 5533693"/>
                <a:gd name="connsiteY6" fmla="*/ 391504 h 5658322"/>
                <a:gd name="connsiteX7" fmla="*/ 3993112 w 5533693"/>
                <a:gd name="connsiteY7" fmla="*/ 472189 h 5658322"/>
                <a:gd name="connsiteX8" fmla="*/ 4534860 w 5533693"/>
                <a:gd name="connsiteY8" fmla="*/ 874076 h 5658322"/>
                <a:gd name="connsiteX9" fmla="*/ 5290387 w 5533693"/>
                <a:gd name="connsiteY9" fmla="*/ 1983958 h 5658322"/>
                <a:gd name="connsiteX10" fmla="*/ 5533504 w 5533693"/>
                <a:gd name="connsiteY10" fmla="*/ 3296091 h 5658322"/>
                <a:gd name="connsiteX11" fmla="*/ 4766873 w 5533693"/>
                <a:gd name="connsiteY11" fmla="*/ 5450843 h 5658322"/>
                <a:gd name="connsiteX12" fmla="*/ 4582558 w 5533693"/>
                <a:gd name="connsiteY12" fmla="*/ 5658322 h 5658322"/>
                <a:gd name="connsiteX13" fmla="*/ 4423702 w 5533693"/>
                <a:gd name="connsiteY13" fmla="*/ 5658322 h 5658322"/>
                <a:gd name="connsiteX14" fmla="*/ 4460355 w 5533693"/>
                <a:gd name="connsiteY14" fmla="*/ 5621021 h 5658322"/>
                <a:gd name="connsiteX15" fmla="*/ 4514287 w 5533693"/>
                <a:gd name="connsiteY15" fmla="*/ 5562320 h 5658322"/>
                <a:gd name="connsiteX16" fmla="*/ 4565051 w 5533693"/>
                <a:gd name="connsiteY16" fmla="*/ 5501003 h 5658322"/>
                <a:gd name="connsiteX17" fmla="*/ 4615332 w 5533693"/>
                <a:gd name="connsiteY17" fmla="*/ 5439330 h 5658322"/>
                <a:gd name="connsiteX18" fmla="*/ 4662324 w 5533693"/>
                <a:gd name="connsiteY18" fmla="*/ 5375280 h 5658322"/>
                <a:gd name="connsiteX19" fmla="*/ 4708586 w 5533693"/>
                <a:gd name="connsiteY19" fmla="*/ 5310874 h 5658322"/>
                <a:gd name="connsiteX20" fmla="*/ 4751439 w 5533693"/>
                <a:gd name="connsiteY20" fmla="*/ 5244209 h 5658322"/>
                <a:gd name="connsiteX21" fmla="*/ 4793805 w 5533693"/>
                <a:gd name="connsiteY21" fmla="*/ 5177308 h 5658322"/>
                <a:gd name="connsiteX22" fmla="*/ 4832883 w 5533693"/>
                <a:gd name="connsiteY22" fmla="*/ 5108504 h 5658322"/>
                <a:gd name="connsiteX23" fmla="*/ 5079531 w 5533693"/>
                <a:gd name="connsiteY23" fmla="*/ 4530628 h 5658322"/>
                <a:gd name="connsiteX24" fmla="*/ 5207481 w 5533693"/>
                <a:gd name="connsiteY24" fmla="*/ 3920310 h 5658322"/>
                <a:gd name="connsiteX25" fmla="*/ 5222212 w 5533693"/>
                <a:gd name="connsiteY25" fmla="*/ 3765594 h 5658322"/>
                <a:gd name="connsiteX26" fmla="*/ 5230368 w 5533693"/>
                <a:gd name="connsiteY26" fmla="*/ 3610637 h 5658322"/>
                <a:gd name="connsiteX27" fmla="*/ 5232682 w 5533693"/>
                <a:gd name="connsiteY27" fmla="*/ 3455681 h 5658322"/>
                <a:gd name="connsiteX28" fmla="*/ 5230978 w 5533693"/>
                <a:gd name="connsiteY28" fmla="*/ 3378323 h 5658322"/>
                <a:gd name="connsiteX29" fmla="*/ 5228908 w 5533693"/>
                <a:gd name="connsiteY29" fmla="*/ 3301082 h 5658322"/>
                <a:gd name="connsiteX30" fmla="*/ 5224526 w 5533693"/>
                <a:gd name="connsiteY30" fmla="*/ 3223843 h 5658322"/>
                <a:gd name="connsiteX31" fmla="*/ 5219047 w 5533693"/>
                <a:gd name="connsiteY31" fmla="*/ 3146841 h 5658322"/>
                <a:gd name="connsiteX32" fmla="*/ 5211986 w 5533693"/>
                <a:gd name="connsiteY32" fmla="*/ 3069956 h 5658322"/>
                <a:gd name="connsiteX33" fmla="*/ 5208577 w 5533693"/>
                <a:gd name="connsiteY33" fmla="*/ 3031574 h 5658322"/>
                <a:gd name="connsiteX34" fmla="*/ 5203707 w 5533693"/>
                <a:gd name="connsiteY34" fmla="*/ 2993310 h 5658322"/>
                <a:gd name="connsiteX35" fmla="*/ 5154766 w 5533693"/>
                <a:gd name="connsiteY35" fmla="*/ 2688746 h 5658322"/>
                <a:gd name="connsiteX36" fmla="*/ 4987372 w 5533693"/>
                <a:gd name="connsiteY36" fmla="*/ 2096253 h 5658322"/>
                <a:gd name="connsiteX37" fmla="*/ 4365884 w 5533693"/>
                <a:gd name="connsiteY37" fmla="*/ 1031051 h 5658322"/>
                <a:gd name="connsiteX38" fmla="*/ 3904118 w 5533693"/>
                <a:gd name="connsiteY38" fmla="*/ 602309 h 5658322"/>
                <a:gd name="connsiteX39" fmla="*/ 3773246 w 5533693"/>
                <a:gd name="connsiteY39" fmla="*/ 511048 h 5658322"/>
                <a:gd name="connsiteX40" fmla="*/ 3636896 w 5533693"/>
                <a:gd name="connsiteY40" fmla="*/ 426797 h 5658322"/>
                <a:gd name="connsiteX41" fmla="*/ 3495068 w 5533693"/>
                <a:gd name="connsiteY41" fmla="*/ 350745 h 5658322"/>
                <a:gd name="connsiteX42" fmla="*/ 3348491 w 5533693"/>
                <a:gd name="connsiteY42" fmla="*/ 282654 h 5658322"/>
                <a:gd name="connsiteX43" fmla="*/ 3329986 w 5533693"/>
                <a:gd name="connsiteY43" fmla="*/ 274335 h 5658322"/>
                <a:gd name="connsiteX44" fmla="*/ 3311117 w 5533693"/>
                <a:gd name="connsiteY44" fmla="*/ 266968 h 5658322"/>
                <a:gd name="connsiteX45" fmla="*/ 3273377 w 5533693"/>
                <a:gd name="connsiteY45" fmla="*/ 252233 h 5658322"/>
                <a:gd name="connsiteX46" fmla="*/ 3197776 w 5533693"/>
                <a:gd name="connsiteY46" fmla="*/ 222763 h 5658322"/>
                <a:gd name="connsiteX47" fmla="*/ 3120834 w 5533693"/>
                <a:gd name="connsiteY47" fmla="*/ 196501 h 5658322"/>
                <a:gd name="connsiteX48" fmla="*/ 3043285 w 5533693"/>
                <a:gd name="connsiteY48" fmla="*/ 171784 h 5658322"/>
                <a:gd name="connsiteX49" fmla="*/ 3004449 w 5533693"/>
                <a:gd name="connsiteY49" fmla="*/ 159544 h 5658322"/>
                <a:gd name="connsiteX50" fmla="*/ 2965006 w 5533693"/>
                <a:gd name="connsiteY50" fmla="*/ 149325 h 5658322"/>
                <a:gd name="connsiteX51" fmla="*/ 2885996 w 5533693"/>
                <a:gd name="connsiteY51" fmla="*/ 129123 h 5658322"/>
                <a:gd name="connsiteX52" fmla="*/ 2726270 w 5533693"/>
                <a:gd name="connsiteY52" fmla="*/ 95020 h 5658322"/>
                <a:gd name="connsiteX53" fmla="*/ 2073858 w 5533693"/>
                <a:gd name="connsiteY53" fmla="*/ 37624 h 5658322"/>
                <a:gd name="connsiteX54" fmla="*/ 1421447 w 5533693"/>
                <a:gd name="connsiteY54" fmla="*/ 85631 h 5658322"/>
                <a:gd name="connsiteX55" fmla="*/ 1341097 w 5533693"/>
                <a:gd name="connsiteY55" fmla="*/ 100130 h 5658322"/>
                <a:gd name="connsiteX56" fmla="*/ 1261844 w 5533693"/>
                <a:gd name="connsiteY56" fmla="*/ 119260 h 5658322"/>
                <a:gd name="connsiteX57" fmla="*/ 1182834 w 5533693"/>
                <a:gd name="connsiteY57" fmla="*/ 138748 h 5658322"/>
                <a:gd name="connsiteX58" fmla="*/ 1105041 w 5533693"/>
                <a:gd name="connsiteY58" fmla="*/ 162278 h 5658322"/>
                <a:gd name="connsiteX59" fmla="*/ 1027492 w 5533693"/>
                <a:gd name="connsiteY59" fmla="*/ 186520 h 5658322"/>
                <a:gd name="connsiteX60" fmla="*/ 1008135 w 5533693"/>
                <a:gd name="connsiteY60" fmla="*/ 192699 h 5658322"/>
                <a:gd name="connsiteX61" fmla="*/ 989144 w 5533693"/>
                <a:gd name="connsiteY61" fmla="*/ 199829 h 5658322"/>
                <a:gd name="connsiteX62" fmla="*/ 951282 w 5533693"/>
                <a:gd name="connsiteY62" fmla="*/ 214326 h 5658322"/>
                <a:gd name="connsiteX63" fmla="*/ 875803 w 5533693"/>
                <a:gd name="connsiteY63" fmla="*/ 243439 h 5658322"/>
                <a:gd name="connsiteX64" fmla="*/ 856933 w 5533693"/>
                <a:gd name="connsiteY64" fmla="*/ 250688 h 5658322"/>
                <a:gd name="connsiteX65" fmla="*/ 838551 w 5533693"/>
                <a:gd name="connsiteY65" fmla="*/ 259007 h 5658322"/>
                <a:gd name="connsiteX66" fmla="*/ 801784 w 5533693"/>
                <a:gd name="connsiteY66" fmla="*/ 275762 h 5658322"/>
                <a:gd name="connsiteX67" fmla="*/ 256262 w 5533693"/>
                <a:gd name="connsiteY67" fmla="*/ 607301 h 5658322"/>
                <a:gd name="connsiteX68" fmla="*/ 21255 w 5533693"/>
                <a:gd name="connsiteY68" fmla="*/ 817914 h 5658322"/>
                <a:gd name="connsiteX69" fmla="*/ 0 w 5533693"/>
                <a:gd name="connsiteY69" fmla="*/ 841922 h 5658322"/>
                <a:gd name="connsiteX70" fmla="*/ 0 w 5533693"/>
                <a:gd name="connsiteY70" fmla="*/ 582568 h 5658322"/>
                <a:gd name="connsiteX71" fmla="*/ 18177 w 5533693"/>
                <a:gd name="connsiteY71" fmla="*/ 568907 h 5658322"/>
                <a:gd name="connsiteX72" fmla="*/ 158868 w 5533693"/>
                <a:gd name="connsiteY72" fmla="*/ 475399 h 5658322"/>
                <a:gd name="connsiteX73" fmla="*/ 764774 w 5533693"/>
                <a:gd name="connsiteY73" fmla="*/ 186758 h 5658322"/>
                <a:gd name="connsiteX74" fmla="*/ 2074347 w 5533693"/>
                <a:gd name="connsiteY74" fmla="*/ 1975 h 565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533693" h="5658322">
                  <a:moveTo>
                    <a:pt x="2074347" y="1975"/>
                  </a:moveTo>
                  <a:cubicBezTo>
                    <a:pt x="2514563" y="2331"/>
                    <a:pt x="2958797" y="57351"/>
                    <a:pt x="3381971" y="198165"/>
                  </a:cubicBezTo>
                  <a:lnTo>
                    <a:pt x="3460615" y="226209"/>
                  </a:lnTo>
                  <a:lnTo>
                    <a:pt x="3500059" y="240111"/>
                  </a:lnTo>
                  <a:cubicBezTo>
                    <a:pt x="3513208" y="244865"/>
                    <a:pt x="3526478" y="249024"/>
                    <a:pt x="3539260" y="254728"/>
                  </a:cubicBezTo>
                  <a:cubicBezTo>
                    <a:pt x="3590634" y="276237"/>
                    <a:pt x="3642619" y="296913"/>
                    <a:pt x="3693872" y="319254"/>
                  </a:cubicBezTo>
                  <a:cubicBezTo>
                    <a:pt x="3744271" y="343258"/>
                    <a:pt x="3795282" y="366549"/>
                    <a:pt x="3845439" y="391504"/>
                  </a:cubicBezTo>
                  <a:cubicBezTo>
                    <a:pt x="3894501" y="418359"/>
                    <a:pt x="3944415" y="444265"/>
                    <a:pt x="3993112" y="472189"/>
                  </a:cubicBezTo>
                  <a:cubicBezTo>
                    <a:pt x="4187046" y="585435"/>
                    <a:pt x="4369536" y="720191"/>
                    <a:pt x="4534860" y="874076"/>
                  </a:cubicBezTo>
                  <a:cubicBezTo>
                    <a:pt x="4865631" y="1182086"/>
                    <a:pt x="5123844" y="1566505"/>
                    <a:pt x="5290387" y="1983958"/>
                  </a:cubicBezTo>
                  <a:cubicBezTo>
                    <a:pt x="5457904" y="2401531"/>
                    <a:pt x="5538132" y="2850357"/>
                    <a:pt x="5533504" y="3296091"/>
                  </a:cubicBezTo>
                  <a:cubicBezTo>
                    <a:pt x="5526154" y="4076856"/>
                    <a:pt x="5251390" y="4847250"/>
                    <a:pt x="4766873" y="5450843"/>
                  </a:cubicBezTo>
                  <a:lnTo>
                    <a:pt x="4582558" y="5658322"/>
                  </a:lnTo>
                  <a:lnTo>
                    <a:pt x="4423702" y="5658322"/>
                  </a:lnTo>
                  <a:lnTo>
                    <a:pt x="4460355" y="5621021"/>
                  </a:lnTo>
                  <a:lnTo>
                    <a:pt x="4514287" y="5562320"/>
                  </a:lnTo>
                  <a:cubicBezTo>
                    <a:pt x="4531939" y="5542475"/>
                    <a:pt x="4548009" y="5521322"/>
                    <a:pt x="4565051" y="5501003"/>
                  </a:cubicBezTo>
                  <a:lnTo>
                    <a:pt x="4615332" y="5439330"/>
                  </a:lnTo>
                  <a:cubicBezTo>
                    <a:pt x="4631279" y="5418177"/>
                    <a:pt x="4646619" y="5396669"/>
                    <a:pt x="4662324" y="5375280"/>
                  </a:cubicBezTo>
                  <a:cubicBezTo>
                    <a:pt x="4677906" y="5353889"/>
                    <a:pt x="4693490" y="5332501"/>
                    <a:pt x="4708586" y="5310874"/>
                  </a:cubicBezTo>
                  <a:lnTo>
                    <a:pt x="4751439" y="5244209"/>
                  </a:lnTo>
                  <a:cubicBezTo>
                    <a:pt x="4765560" y="5221869"/>
                    <a:pt x="4780535" y="5200122"/>
                    <a:pt x="4793805" y="5177308"/>
                  </a:cubicBezTo>
                  <a:lnTo>
                    <a:pt x="4832883" y="5108504"/>
                  </a:lnTo>
                  <a:cubicBezTo>
                    <a:pt x="4936119" y="4924791"/>
                    <a:pt x="5018052" y="4730264"/>
                    <a:pt x="5079531" y="4530628"/>
                  </a:cubicBezTo>
                  <a:cubicBezTo>
                    <a:pt x="5141133" y="4330992"/>
                    <a:pt x="5183620" y="4126364"/>
                    <a:pt x="5207481" y="3920310"/>
                  </a:cubicBezTo>
                  <a:lnTo>
                    <a:pt x="5222212" y="3765594"/>
                  </a:lnTo>
                  <a:cubicBezTo>
                    <a:pt x="5224889" y="3713902"/>
                    <a:pt x="5228422" y="3662211"/>
                    <a:pt x="5230368" y="3610637"/>
                  </a:cubicBezTo>
                  <a:cubicBezTo>
                    <a:pt x="5230978" y="3558946"/>
                    <a:pt x="5233047" y="3507372"/>
                    <a:pt x="5232682" y="3455681"/>
                  </a:cubicBezTo>
                  <a:lnTo>
                    <a:pt x="5230978" y="3378323"/>
                  </a:lnTo>
                  <a:cubicBezTo>
                    <a:pt x="5230247" y="3352536"/>
                    <a:pt x="5230978" y="3326750"/>
                    <a:pt x="5228908" y="3301082"/>
                  </a:cubicBezTo>
                  <a:lnTo>
                    <a:pt x="5224526" y="3223843"/>
                  </a:lnTo>
                  <a:cubicBezTo>
                    <a:pt x="5222942" y="3198176"/>
                    <a:pt x="5222091" y="3172388"/>
                    <a:pt x="5219047" y="3146841"/>
                  </a:cubicBezTo>
                  <a:lnTo>
                    <a:pt x="5211986" y="3069956"/>
                  </a:lnTo>
                  <a:lnTo>
                    <a:pt x="5208577" y="3031574"/>
                  </a:lnTo>
                  <a:cubicBezTo>
                    <a:pt x="5207481" y="3018739"/>
                    <a:pt x="5205291" y="3006024"/>
                    <a:pt x="5203707" y="2993310"/>
                  </a:cubicBezTo>
                  <a:cubicBezTo>
                    <a:pt x="5190925" y="2891234"/>
                    <a:pt x="5174976" y="2789515"/>
                    <a:pt x="5154766" y="2688746"/>
                  </a:cubicBezTo>
                  <a:cubicBezTo>
                    <a:pt x="5114592" y="2487208"/>
                    <a:pt x="5058835" y="2288879"/>
                    <a:pt x="4987372" y="2096253"/>
                  </a:cubicBezTo>
                  <a:cubicBezTo>
                    <a:pt x="4844205" y="1711360"/>
                    <a:pt x="4640044" y="1346549"/>
                    <a:pt x="4365884" y="1031051"/>
                  </a:cubicBezTo>
                  <a:cubicBezTo>
                    <a:pt x="4229168" y="873245"/>
                    <a:pt x="4074921" y="728388"/>
                    <a:pt x="3904118" y="602309"/>
                  </a:cubicBezTo>
                  <a:cubicBezTo>
                    <a:pt x="3861266" y="571057"/>
                    <a:pt x="3816952" y="541587"/>
                    <a:pt x="3773246" y="511048"/>
                  </a:cubicBezTo>
                  <a:cubicBezTo>
                    <a:pt x="3728445" y="482291"/>
                    <a:pt x="3682427" y="455077"/>
                    <a:pt x="3636896" y="426797"/>
                  </a:cubicBezTo>
                  <a:cubicBezTo>
                    <a:pt x="3590268" y="400416"/>
                    <a:pt x="3542425" y="376174"/>
                    <a:pt x="3495068" y="350745"/>
                  </a:cubicBezTo>
                  <a:cubicBezTo>
                    <a:pt x="3446980" y="326859"/>
                    <a:pt x="3397553" y="305232"/>
                    <a:pt x="3348491" y="282654"/>
                  </a:cubicBezTo>
                  <a:lnTo>
                    <a:pt x="3329986" y="274335"/>
                  </a:lnTo>
                  <a:lnTo>
                    <a:pt x="3311117" y="266968"/>
                  </a:lnTo>
                  <a:lnTo>
                    <a:pt x="3273377" y="252233"/>
                  </a:lnTo>
                  <a:lnTo>
                    <a:pt x="3197776" y="222763"/>
                  </a:lnTo>
                  <a:cubicBezTo>
                    <a:pt x="3172818" y="212187"/>
                    <a:pt x="3146644" y="205057"/>
                    <a:pt x="3120834" y="196501"/>
                  </a:cubicBezTo>
                  <a:lnTo>
                    <a:pt x="3043285" y="171784"/>
                  </a:lnTo>
                  <a:lnTo>
                    <a:pt x="3004449" y="159544"/>
                  </a:lnTo>
                  <a:lnTo>
                    <a:pt x="2965006" y="149325"/>
                  </a:lnTo>
                  <a:lnTo>
                    <a:pt x="2885996" y="129123"/>
                  </a:lnTo>
                  <a:cubicBezTo>
                    <a:pt x="2833525" y="114388"/>
                    <a:pt x="2779716" y="105596"/>
                    <a:pt x="2726270" y="95020"/>
                  </a:cubicBezTo>
                  <a:cubicBezTo>
                    <a:pt x="2511884" y="54617"/>
                    <a:pt x="2293237" y="36911"/>
                    <a:pt x="2073858" y="37624"/>
                  </a:cubicBezTo>
                  <a:cubicBezTo>
                    <a:pt x="1854602" y="32158"/>
                    <a:pt x="1635835" y="46774"/>
                    <a:pt x="1421447" y="85631"/>
                  </a:cubicBezTo>
                  <a:lnTo>
                    <a:pt x="1341097" y="100130"/>
                  </a:lnTo>
                  <a:lnTo>
                    <a:pt x="1261844" y="119260"/>
                  </a:lnTo>
                  <a:lnTo>
                    <a:pt x="1182834" y="138748"/>
                  </a:lnTo>
                  <a:cubicBezTo>
                    <a:pt x="1156538" y="145404"/>
                    <a:pt x="1130972" y="154555"/>
                    <a:pt x="1105041" y="162278"/>
                  </a:cubicBezTo>
                  <a:lnTo>
                    <a:pt x="1027492" y="186520"/>
                  </a:lnTo>
                  <a:cubicBezTo>
                    <a:pt x="1021040" y="188540"/>
                    <a:pt x="1014589" y="190440"/>
                    <a:pt x="1008135" y="192699"/>
                  </a:cubicBezTo>
                  <a:lnTo>
                    <a:pt x="989144" y="199829"/>
                  </a:lnTo>
                  <a:lnTo>
                    <a:pt x="951282" y="214326"/>
                  </a:lnTo>
                  <a:lnTo>
                    <a:pt x="875803" y="243439"/>
                  </a:lnTo>
                  <a:lnTo>
                    <a:pt x="856933" y="250688"/>
                  </a:lnTo>
                  <a:lnTo>
                    <a:pt x="838551" y="259007"/>
                  </a:lnTo>
                  <a:lnTo>
                    <a:pt x="801784" y="275762"/>
                  </a:lnTo>
                  <a:cubicBezTo>
                    <a:pt x="605294" y="363459"/>
                    <a:pt x="421707" y="475635"/>
                    <a:pt x="256262" y="607301"/>
                  </a:cubicBezTo>
                  <a:cubicBezTo>
                    <a:pt x="173416" y="673014"/>
                    <a:pt x="95045" y="743481"/>
                    <a:pt x="21255" y="817914"/>
                  </a:cubicBezTo>
                  <a:lnTo>
                    <a:pt x="0" y="841922"/>
                  </a:lnTo>
                  <a:lnTo>
                    <a:pt x="0" y="582568"/>
                  </a:lnTo>
                  <a:lnTo>
                    <a:pt x="18177" y="568907"/>
                  </a:lnTo>
                  <a:cubicBezTo>
                    <a:pt x="64191" y="536358"/>
                    <a:pt x="111115" y="505165"/>
                    <a:pt x="158868" y="475399"/>
                  </a:cubicBezTo>
                  <a:cubicBezTo>
                    <a:pt x="349879" y="356329"/>
                    <a:pt x="553918" y="259838"/>
                    <a:pt x="764774" y="186758"/>
                  </a:cubicBezTo>
                  <a:cubicBezTo>
                    <a:pt x="1186974" y="39644"/>
                    <a:pt x="1634251" y="-11096"/>
                    <a:pt x="2074347" y="1975"/>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90DCACEF-1C30-43E7-A31A-CDEA732618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4891867 h 5648266"/>
                <a:gd name="connsiteX1" fmla="*/ 31013 w 5357389"/>
                <a:gd name="connsiteY1" fmla="*/ 4942857 h 5648266"/>
                <a:gd name="connsiteX2" fmla="*/ 165807 w 5357389"/>
                <a:gd name="connsiteY2" fmla="*/ 5122096 h 5648266"/>
                <a:gd name="connsiteX3" fmla="*/ 670330 w 5357389"/>
                <a:gd name="connsiteY3" fmla="*/ 5558143 h 5648266"/>
                <a:gd name="connsiteX4" fmla="*/ 839514 w 5357389"/>
                <a:gd name="connsiteY4" fmla="*/ 5648266 h 5648266"/>
                <a:gd name="connsiteX5" fmla="*/ 0 w 5357389"/>
                <a:gd name="connsiteY5" fmla="*/ 5648266 h 5648266"/>
                <a:gd name="connsiteX6" fmla="*/ 1924604 w 5357389"/>
                <a:gd name="connsiteY6" fmla="*/ 0 h 5648266"/>
                <a:gd name="connsiteX7" fmla="*/ 2045371 w 5357389"/>
                <a:gd name="connsiteY7" fmla="*/ 1902 h 5648266"/>
                <a:gd name="connsiteX8" fmla="*/ 2052920 w 5357389"/>
                <a:gd name="connsiteY8" fmla="*/ 1902 h 5648266"/>
                <a:gd name="connsiteX9" fmla="*/ 4545522 w 5357389"/>
                <a:gd name="connsiteY9" fmla="*/ 5554508 h 5648266"/>
                <a:gd name="connsiteX10" fmla="*/ 4452220 w 5357389"/>
                <a:gd name="connsiteY10" fmla="*/ 5648266 h 5648266"/>
                <a:gd name="connsiteX11" fmla="*/ 3207530 w 5357389"/>
                <a:gd name="connsiteY11" fmla="*/ 5648266 h 5648266"/>
                <a:gd name="connsiteX12" fmla="*/ 3422735 w 5357389"/>
                <a:gd name="connsiteY12" fmla="*/ 5542964 h 5648266"/>
                <a:gd name="connsiteX13" fmla="*/ 3985928 w 5357389"/>
                <a:gd name="connsiteY13" fmla="*/ 5096072 h 5648266"/>
                <a:gd name="connsiteX14" fmla="*/ 4462911 w 5357389"/>
                <a:gd name="connsiteY14" fmla="*/ 4290397 h 5648266"/>
                <a:gd name="connsiteX15" fmla="*/ 4626897 w 5357389"/>
                <a:gd name="connsiteY15" fmla="*/ 3328934 h 5648266"/>
                <a:gd name="connsiteX16" fmla="*/ 4458285 w 5357389"/>
                <a:gd name="connsiteY16" fmla="*/ 2344776 h 5648266"/>
                <a:gd name="connsiteX17" fmla="*/ 3971076 w 5357389"/>
                <a:gd name="connsiteY17" fmla="*/ 1510225 h 5648266"/>
                <a:gd name="connsiteX18" fmla="*/ 3188280 w 5357389"/>
                <a:gd name="connsiteY18" fmla="*/ 938054 h 5648266"/>
                <a:gd name="connsiteX19" fmla="*/ 2052797 w 5357389"/>
                <a:gd name="connsiteY19" fmla="*/ 714888 h 5648266"/>
                <a:gd name="connsiteX20" fmla="*/ 2046101 w 5357389"/>
                <a:gd name="connsiteY20" fmla="*/ 714888 h 5648266"/>
                <a:gd name="connsiteX21" fmla="*/ 2033806 w 5357389"/>
                <a:gd name="connsiteY21" fmla="*/ 714888 h 5648266"/>
                <a:gd name="connsiteX22" fmla="*/ 2021510 w 5357389"/>
                <a:gd name="connsiteY22" fmla="*/ 714532 h 5648266"/>
                <a:gd name="connsiteX23" fmla="*/ 1924604 w 5357389"/>
                <a:gd name="connsiteY23" fmla="*/ 712986 h 5648266"/>
                <a:gd name="connsiteX24" fmla="*/ 900881 w 5357389"/>
                <a:gd name="connsiteY24" fmla="*/ 928903 h 5648266"/>
                <a:gd name="connsiteX25" fmla="*/ 186015 w 5357389"/>
                <a:gd name="connsiteY25" fmla="*/ 1492045 h 5648266"/>
                <a:gd name="connsiteX26" fmla="*/ 46934 w 5357389"/>
                <a:gd name="connsiteY26" fmla="*/ 1679105 h 5648266"/>
                <a:gd name="connsiteX27" fmla="*/ 0 w 5357389"/>
                <a:gd name="connsiteY27" fmla="*/ 1756869 h 5648266"/>
                <a:gd name="connsiteX28" fmla="*/ 0 w 5357389"/>
                <a:gd name="connsiteY28" fmla="*/ 663336 h 5648266"/>
                <a:gd name="connsiteX29" fmla="*/ 63688 w 5357389"/>
                <a:gd name="connsiteY29" fmla="*/ 607678 h 5648266"/>
                <a:gd name="connsiteX30" fmla="*/ 1924604 w 5357389"/>
                <a:gd name="connsiteY30"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357389" h="5648266">
                  <a:moveTo>
                    <a:pt x="0" y="4891867"/>
                  </a:moveTo>
                  <a:lnTo>
                    <a:pt x="31013" y="4942857"/>
                  </a:lnTo>
                  <a:cubicBezTo>
                    <a:pt x="73284" y="5005300"/>
                    <a:pt x="118237" y="5065086"/>
                    <a:pt x="165807" y="5122096"/>
                  </a:cubicBezTo>
                  <a:cubicBezTo>
                    <a:pt x="311897" y="5297223"/>
                    <a:pt x="480995" y="5443274"/>
                    <a:pt x="670330" y="5558143"/>
                  </a:cubicBezTo>
                  <a:lnTo>
                    <a:pt x="839514"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207530" y="5648266"/>
                  </a:lnTo>
                  <a:lnTo>
                    <a:pt x="3422735" y="5542964"/>
                  </a:lnTo>
                  <a:cubicBezTo>
                    <a:pt x="3635085" y="5424714"/>
                    <a:pt x="3823859" y="5275032"/>
                    <a:pt x="3985928" y="5096072"/>
                  </a:cubicBezTo>
                  <a:cubicBezTo>
                    <a:pt x="4192281" y="4868273"/>
                    <a:pt x="4352735" y="4597219"/>
                    <a:pt x="4462911" y="4290397"/>
                  </a:cubicBezTo>
                  <a:cubicBezTo>
                    <a:pt x="4571747" y="3987377"/>
                    <a:pt x="4626897" y="3663918"/>
                    <a:pt x="4626897" y="3328934"/>
                  </a:cubicBezTo>
                  <a:cubicBezTo>
                    <a:pt x="4626897" y="2988840"/>
                    <a:pt x="4570165" y="2657776"/>
                    <a:pt x="4458285" y="2344776"/>
                  </a:cubicBezTo>
                  <a:cubicBezTo>
                    <a:pt x="4345188" y="2028209"/>
                    <a:pt x="4181201" y="1747411"/>
                    <a:pt x="3971076" y="1510225"/>
                  </a:cubicBezTo>
                  <a:cubicBezTo>
                    <a:pt x="3752794" y="1263887"/>
                    <a:pt x="3489346" y="1071382"/>
                    <a:pt x="3188280" y="938054"/>
                  </a:cubicBezTo>
                  <a:cubicBezTo>
                    <a:pt x="2853735" y="789989"/>
                    <a:pt x="2471710" y="714888"/>
                    <a:pt x="2052797" y="714888"/>
                  </a:cubicBezTo>
                  <a:lnTo>
                    <a:pt x="2046101" y="714888"/>
                  </a:lnTo>
                  <a:lnTo>
                    <a:pt x="2033806" y="714888"/>
                  </a:lnTo>
                  <a:lnTo>
                    <a:pt x="2021510" y="714532"/>
                  </a:lnTo>
                  <a:cubicBezTo>
                    <a:pt x="1988762" y="713463"/>
                    <a:pt x="1956987" y="712986"/>
                    <a:pt x="1924604" y="712986"/>
                  </a:cubicBezTo>
                  <a:cubicBezTo>
                    <a:pt x="1546353" y="712986"/>
                    <a:pt x="1201825" y="785592"/>
                    <a:pt x="900881" y="928903"/>
                  </a:cubicBezTo>
                  <a:cubicBezTo>
                    <a:pt x="626962" y="1059141"/>
                    <a:pt x="386403" y="1248678"/>
                    <a:pt x="186015" y="1492045"/>
                  </a:cubicBezTo>
                  <a:cubicBezTo>
                    <a:pt x="136954" y="1551638"/>
                    <a:pt x="90571" y="1614032"/>
                    <a:pt x="46934" y="1679105"/>
                  </a:cubicBezTo>
                  <a:lnTo>
                    <a:pt x="0" y="1756869"/>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423A71FB-1B1D-4F66-AFBD-A5F3375B27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34067"/>
              <a:ext cx="5392031" cy="5529295"/>
            </a:xfrm>
            <a:custGeom>
              <a:avLst/>
              <a:gdLst>
                <a:gd name="connsiteX0" fmla="*/ 0 w 5375755"/>
                <a:gd name="connsiteY0" fmla="*/ 5335055 h 5615510"/>
                <a:gd name="connsiteX1" fmla="*/ 59892 w 5375755"/>
                <a:gd name="connsiteY1" fmla="*/ 5413392 h 5615510"/>
                <a:gd name="connsiteX2" fmla="*/ 256379 w 5375755"/>
                <a:gd name="connsiteY2" fmla="*/ 5615510 h 5615510"/>
                <a:gd name="connsiteX3" fmla="*/ 0 w 5375755"/>
                <a:gd name="connsiteY3" fmla="*/ 5615510 h 5615510"/>
                <a:gd name="connsiteX4" fmla="*/ 2077511 w 5375755"/>
                <a:gd name="connsiteY4" fmla="*/ 40 h 5615510"/>
                <a:gd name="connsiteX5" fmla="*/ 3337290 w 5375755"/>
                <a:gd name="connsiteY5" fmla="*/ 214650 h 5615510"/>
                <a:gd name="connsiteX6" fmla="*/ 3412892 w 5375755"/>
                <a:gd name="connsiteY6" fmla="*/ 243763 h 5615510"/>
                <a:gd name="connsiteX7" fmla="*/ 3450754 w 5375755"/>
                <a:gd name="connsiteY7" fmla="*/ 258260 h 5615510"/>
                <a:gd name="connsiteX8" fmla="*/ 3487885 w 5375755"/>
                <a:gd name="connsiteY8" fmla="*/ 274541 h 5615510"/>
                <a:gd name="connsiteX9" fmla="*/ 3562025 w 5375755"/>
                <a:gd name="connsiteY9" fmla="*/ 307575 h 5615510"/>
                <a:gd name="connsiteX10" fmla="*/ 3599156 w 5375755"/>
                <a:gd name="connsiteY10" fmla="*/ 324092 h 5615510"/>
                <a:gd name="connsiteX11" fmla="*/ 3635434 w 5375755"/>
                <a:gd name="connsiteY11" fmla="*/ 342393 h 5615510"/>
                <a:gd name="connsiteX12" fmla="*/ 3707992 w 5375755"/>
                <a:gd name="connsiteY12" fmla="*/ 379111 h 5615510"/>
                <a:gd name="connsiteX13" fmla="*/ 3744273 w 5375755"/>
                <a:gd name="connsiteY13" fmla="*/ 397530 h 5615510"/>
                <a:gd name="connsiteX14" fmla="*/ 3779576 w 5375755"/>
                <a:gd name="connsiteY14" fmla="*/ 417612 h 5615510"/>
                <a:gd name="connsiteX15" fmla="*/ 3850188 w 5375755"/>
                <a:gd name="connsiteY15" fmla="*/ 458253 h 5615510"/>
                <a:gd name="connsiteX16" fmla="*/ 3885491 w 5375755"/>
                <a:gd name="connsiteY16" fmla="*/ 478692 h 5615510"/>
                <a:gd name="connsiteX17" fmla="*/ 3919702 w 5375755"/>
                <a:gd name="connsiteY17" fmla="*/ 500675 h 5615510"/>
                <a:gd name="connsiteX18" fmla="*/ 4430528 w 5375755"/>
                <a:gd name="connsiteY18" fmla="*/ 904463 h 5615510"/>
                <a:gd name="connsiteX19" fmla="*/ 4845178 w 5375755"/>
                <a:gd name="connsiteY19" fmla="*/ 1405811 h 5615510"/>
                <a:gd name="connsiteX20" fmla="*/ 5150018 w 5375755"/>
                <a:gd name="connsiteY20" fmla="*/ 1977985 h 5615510"/>
                <a:gd name="connsiteX21" fmla="*/ 5335796 w 5375755"/>
                <a:gd name="connsiteY21" fmla="*/ 2596262 h 5615510"/>
                <a:gd name="connsiteX22" fmla="*/ 5370737 w 5375755"/>
                <a:gd name="connsiteY22" fmla="*/ 2916275 h 5615510"/>
                <a:gd name="connsiteX23" fmla="*/ 5373779 w 5375755"/>
                <a:gd name="connsiteY23" fmla="*/ 2996603 h 5615510"/>
                <a:gd name="connsiteX24" fmla="*/ 5375363 w 5375755"/>
                <a:gd name="connsiteY24" fmla="*/ 3076816 h 5615510"/>
                <a:gd name="connsiteX25" fmla="*/ 5374875 w 5375755"/>
                <a:gd name="connsiteY25" fmla="*/ 3157026 h 5615510"/>
                <a:gd name="connsiteX26" fmla="*/ 5372928 w 5375755"/>
                <a:gd name="connsiteY26" fmla="*/ 3237119 h 5615510"/>
                <a:gd name="connsiteX27" fmla="*/ 5273343 w 5375755"/>
                <a:gd name="connsiteY27" fmla="*/ 3866566 h 5615510"/>
                <a:gd name="connsiteX28" fmla="*/ 5234628 w 5375755"/>
                <a:gd name="connsiteY28" fmla="*/ 4019859 h 5615510"/>
                <a:gd name="connsiteX29" fmla="*/ 5213811 w 5375755"/>
                <a:gd name="connsiteY29" fmla="*/ 4095911 h 5615510"/>
                <a:gd name="connsiteX30" fmla="*/ 5193968 w 5375755"/>
                <a:gd name="connsiteY30" fmla="*/ 4172081 h 5615510"/>
                <a:gd name="connsiteX31" fmla="*/ 5172177 w 5375755"/>
                <a:gd name="connsiteY31" fmla="*/ 4247778 h 5615510"/>
                <a:gd name="connsiteX32" fmla="*/ 5150628 w 5375755"/>
                <a:gd name="connsiteY32" fmla="*/ 4323353 h 5615510"/>
                <a:gd name="connsiteX33" fmla="*/ 5102419 w 5375755"/>
                <a:gd name="connsiteY33" fmla="*/ 4473200 h 5615510"/>
                <a:gd name="connsiteX34" fmla="*/ 4854188 w 5375755"/>
                <a:gd name="connsiteY34" fmla="*/ 5055591 h 5615510"/>
                <a:gd name="connsiteX35" fmla="*/ 4489816 w 5375755"/>
                <a:gd name="connsiteY35" fmla="*/ 5584627 h 5615510"/>
                <a:gd name="connsiteX36" fmla="*/ 4462155 w 5375755"/>
                <a:gd name="connsiteY36" fmla="*/ 5615510 h 5615510"/>
                <a:gd name="connsiteX37" fmla="*/ 3923435 w 5375755"/>
                <a:gd name="connsiteY37" fmla="*/ 5615510 h 5615510"/>
                <a:gd name="connsiteX38" fmla="*/ 3957928 w 5375755"/>
                <a:gd name="connsiteY38" fmla="*/ 5587004 h 5615510"/>
                <a:gd name="connsiteX39" fmla="*/ 4011007 w 5375755"/>
                <a:gd name="connsiteY39" fmla="*/ 5539828 h 5615510"/>
                <a:gd name="connsiteX40" fmla="*/ 4064574 w 5375755"/>
                <a:gd name="connsiteY40" fmla="*/ 5493126 h 5615510"/>
                <a:gd name="connsiteX41" fmla="*/ 4116071 w 5375755"/>
                <a:gd name="connsiteY41" fmla="*/ 5444288 h 5615510"/>
                <a:gd name="connsiteX42" fmla="*/ 4167810 w 5375755"/>
                <a:gd name="connsiteY42" fmla="*/ 5395567 h 5615510"/>
                <a:gd name="connsiteX43" fmla="*/ 4217116 w 5375755"/>
                <a:gd name="connsiteY43" fmla="*/ 5344469 h 5615510"/>
                <a:gd name="connsiteX44" fmla="*/ 4572234 w 5375755"/>
                <a:gd name="connsiteY44" fmla="*/ 4898614 h 5615510"/>
                <a:gd name="connsiteX45" fmla="*/ 4824361 w 5375755"/>
                <a:gd name="connsiteY45" fmla="*/ 4382650 h 5615510"/>
                <a:gd name="connsiteX46" fmla="*/ 4846153 w 5375755"/>
                <a:gd name="connsiteY46" fmla="*/ 4313966 h 5615510"/>
                <a:gd name="connsiteX47" fmla="*/ 4866970 w 5375755"/>
                <a:gd name="connsiteY47" fmla="*/ 4244925 h 5615510"/>
                <a:gd name="connsiteX48" fmla="*/ 4901059 w 5375755"/>
                <a:gd name="connsiteY48" fmla="*/ 4104823 h 5615510"/>
                <a:gd name="connsiteX49" fmla="*/ 4924432 w 5375755"/>
                <a:gd name="connsiteY49" fmla="*/ 3962583 h 5615510"/>
                <a:gd name="connsiteX50" fmla="*/ 4935997 w 5375755"/>
                <a:gd name="connsiteY50" fmla="*/ 3818915 h 5615510"/>
                <a:gd name="connsiteX51" fmla="*/ 4908606 w 5375755"/>
                <a:gd name="connsiteY51" fmla="*/ 3247695 h 5615510"/>
                <a:gd name="connsiteX52" fmla="*/ 4900936 w 5375755"/>
                <a:gd name="connsiteY52" fmla="*/ 3177346 h 5615510"/>
                <a:gd name="connsiteX53" fmla="*/ 4892415 w 5375755"/>
                <a:gd name="connsiteY53" fmla="*/ 3107235 h 5615510"/>
                <a:gd name="connsiteX54" fmla="*/ 4882068 w 5375755"/>
                <a:gd name="connsiteY54" fmla="*/ 3037482 h 5615510"/>
                <a:gd name="connsiteX55" fmla="*/ 4870744 w 5375755"/>
                <a:gd name="connsiteY55" fmla="*/ 2967966 h 5615510"/>
                <a:gd name="connsiteX56" fmla="*/ 4857839 w 5375755"/>
                <a:gd name="connsiteY56" fmla="*/ 2898806 h 5615510"/>
                <a:gd name="connsiteX57" fmla="*/ 4851753 w 5375755"/>
                <a:gd name="connsiteY57" fmla="*/ 2864227 h 5615510"/>
                <a:gd name="connsiteX58" fmla="*/ 4844327 w 5375755"/>
                <a:gd name="connsiteY58" fmla="*/ 2829883 h 5615510"/>
                <a:gd name="connsiteX59" fmla="*/ 4829961 w 5375755"/>
                <a:gd name="connsiteY59" fmla="*/ 2761200 h 5615510"/>
                <a:gd name="connsiteX60" fmla="*/ 4823145 w 5375755"/>
                <a:gd name="connsiteY60" fmla="*/ 2726858 h 5615510"/>
                <a:gd name="connsiteX61" fmla="*/ 4815231 w 5375755"/>
                <a:gd name="connsiteY61" fmla="*/ 2692753 h 5615510"/>
                <a:gd name="connsiteX62" fmla="*/ 4669993 w 5375755"/>
                <a:gd name="connsiteY62" fmla="*/ 2152784 h 5615510"/>
                <a:gd name="connsiteX63" fmla="*/ 4442458 w 5375755"/>
                <a:gd name="connsiteY63" fmla="*/ 1640978 h 5615510"/>
                <a:gd name="connsiteX64" fmla="*/ 4408371 w 5375755"/>
                <a:gd name="connsiteY64" fmla="*/ 1579425 h 5615510"/>
                <a:gd name="connsiteX65" fmla="*/ 4371484 w 5375755"/>
                <a:gd name="connsiteY65" fmla="*/ 1519652 h 5615510"/>
                <a:gd name="connsiteX66" fmla="*/ 4334596 w 5375755"/>
                <a:gd name="connsiteY66" fmla="*/ 1459643 h 5615510"/>
                <a:gd name="connsiteX67" fmla="*/ 4295030 w 5375755"/>
                <a:gd name="connsiteY67" fmla="*/ 1401416 h 5615510"/>
                <a:gd name="connsiteX68" fmla="*/ 4254977 w 5375755"/>
                <a:gd name="connsiteY68" fmla="*/ 1343307 h 5615510"/>
                <a:gd name="connsiteX69" fmla="*/ 4212611 w 5375755"/>
                <a:gd name="connsiteY69" fmla="*/ 1286862 h 5615510"/>
                <a:gd name="connsiteX70" fmla="*/ 4191429 w 5375755"/>
                <a:gd name="connsiteY70" fmla="*/ 1258581 h 5615510"/>
                <a:gd name="connsiteX71" fmla="*/ 4180836 w 5375755"/>
                <a:gd name="connsiteY71" fmla="*/ 1244439 h 5615510"/>
                <a:gd name="connsiteX72" fmla="*/ 4169514 w 5375755"/>
                <a:gd name="connsiteY72" fmla="*/ 1230893 h 5615510"/>
                <a:gd name="connsiteX73" fmla="*/ 4124227 w 5375755"/>
                <a:gd name="connsiteY73" fmla="*/ 1176587 h 5615510"/>
                <a:gd name="connsiteX74" fmla="*/ 3714323 w 5375755"/>
                <a:gd name="connsiteY74" fmla="*/ 783019 h 5615510"/>
                <a:gd name="connsiteX75" fmla="*/ 3476929 w 5375755"/>
                <a:gd name="connsiteY75" fmla="*/ 620814 h 5615510"/>
                <a:gd name="connsiteX76" fmla="*/ 3220419 w 5375755"/>
                <a:gd name="connsiteY76" fmla="*/ 486297 h 5615510"/>
                <a:gd name="connsiteX77" fmla="*/ 2664061 w 5375755"/>
                <a:gd name="connsiteY77" fmla="*/ 305675 h 5615510"/>
                <a:gd name="connsiteX78" fmla="*/ 2591868 w 5375755"/>
                <a:gd name="connsiteY78" fmla="*/ 290463 h 5615510"/>
                <a:gd name="connsiteX79" fmla="*/ 2518823 w 5375755"/>
                <a:gd name="connsiteY79" fmla="*/ 279174 h 5615510"/>
                <a:gd name="connsiteX80" fmla="*/ 2372003 w 5375755"/>
                <a:gd name="connsiteY80" fmla="*/ 259686 h 5615510"/>
                <a:gd name="connsiteX81" fmla="*/ 2298107 w 5375755"/>
                <a:gd name="connsiteY81" fmla="*/ 252794 h 5615510"/>
                <a:gd name="connsiteX82" fmla="*/ 2223967 w 5375755"/>
                <a:gd name="connsiteY82" fmla="*/ 247446 h 5615510"/>
                <a:gd name="connsiteX83" fmla="*/ 2074955 w 5375755"/>
                <a:gd name="connsiteY83" fmla="*/ 241386 h 5615510"/>
                <a:gd name="connsiteX84" fmla="*/ 1487797 w 5375755"/>
                <a:gd name="connsiteY84" fmla="*/ 301157 h 5615510"/>
                <a:gd name="connsiteX85" fmla="*/ 945682 w 5375755"/>
                <a:gd name="connsiteY85" fmla="*/ 504716 h 5615510"/>
                <a:gd name="connsiteX86" fmla="*/ 476369 w 5375755"/>
                <a:gd name="connsiteY86" fmla="*/ 820450 h 5615510"/>
                <a:gd name="connsiteX87" fmla="*/ 370819 w 5375755"/>
                <a:gd name="connsiteY87" fmla="*/ 912662 h 5615510"/>
                <a:gd name="connsiteX88" fmla="*/ 344646 w 5375755"/>
                <a:gd name="connsiteY88" fmla="*/ 935717 h 5615510"/>
                <a:gd name="connsiteX89" fmla="*/ 319324 w 5375755"/>
                <a:gd name="connsiteY89" fmla="*/ 959839 h 5615510"/>
                <a:gd name="connsiteX90" fmla="*/ 268192 w 5375755"/>
                <a:gd name="connsiteY90" fmla="*/ 1007610 h 5615510"/>
                <a:gd name="connsiteX91" fmla="*/ 242505 w 5375755"/>
                <a:gd name="connsiteY91" fmla="*/ 1031375 h 5615510"/>
                <a:gd name="connsiteX92" fmla="*/ 217913 w 5375755"/>
                <a:gd name="connsiteY92" fmla="*/ 1056212 h 5615510"/>
                <a:gd name="connsiteX93" fmla="*/ 168607 w 5375755"/>
                <a:gd name="connsiteY93" fmla="*/ 1105883 h 5615510"/>
                <a:gd name="connsiteX94" fmla="*/ 121371 w 5375755"/>
                <a:gd name="connsiteY94" fmla="*/ 1157575 h 5615510"/>
                <a:gd name="connsiteX95" fmla="*/ 75353 w 5375755"/>
                <a:gd name="connsiteY95" fmla="*/ 1210454 h 5615510"/>
                <a:gd name="connsiteX96" fmla="*/ 0 w 5375755"/>
                <a:gd name="connsiteY96" fmla="*/ 1310828 h 5615510"/>
                <a:gd name="connsiteX97" fmla="*/ 0 w 5375755"/>
                <a:gd name="connsiteY97" fmla="*/ 651493 h 5615510"/>
                <a:gd name="connsiteX98" fmla="*/ 16186 w 5375755"/>
                <a:gd name="connsiteY98" fmla="*/ 636856 h 5615510"/>
                <a:gd name="connsiteX99" fmla="*/ 47352 w 5375755"/>
                <a:gd name="connsiteY99" fmla="*/ 609763 h 5615510"/>
                <a:gd name="connsiteX100" fmla="*/ 80102 w 5375755"/>
                <a:gd name="connsiteY100" fmla="*/ 584332 h 5615510"/>
                <a:gd name="connsiteX101" fmla="*/ 213774 w 5375755"/>
                <a:gd name="connsiteY101" fmla="*/ 486653 h 5615510"/>
                <a:gd name="connsiteX102" fmla="*/ 803123 w 5375755"/>
                <a:gd name="connsiteY102" fmla="*/ 190408 h 5615510"/>
                <a:gd name="connsiteX103" fmla="*/ 1437151 w 5375755"/>
                <a:gd name="connsiteY103" fmla="*/ 40681 h 5615510"/>
                <a:gd name="connsiteX104" fmla="*/ 2077511 w 5375755"/>
                <a:gd name="connsiteY104" fmla="*/ 40 h 5615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Lst>
              <a:rect l="l" t="t" r="r" b="b"/>
              <a:pathLst>
                <a:path w="5375755" h="5615510">
                  <a:moveTo>
                    <a:pt x="0" y="5335055"/>
                  </a:moveTo>
                  <a:lnTo>
                    <a:pt x="59892" y="5413392"/>
                  </a:lnTo>
                  <a:lnTo>
                    <a:pt x="256379" y="5615510"/>
                  </a:lnTo>
                  <a:lnTo>
                    <a:pt x="0" y="5615510"/>
                  </a:lnTo>
                  <a:close/>
                  <a:moveTo>
                    <a:pt x="2077511" y="40"/>
                  </a:moveTo>
                  <a:cubicBezTo>
                    <a:pt x="2500927" y="1109"/>
                    <a:pt x="2931893" y="64446"/>
                    <a:pt x="3337290" y="214650"/>
                  </a:cubicBezTo>
                  <a:lnTo>
                    <a:pt x="3412892" y="243763"/>
                  </a:lnTo>
                  <a:lnTo>
                    <a:pt x="3450754" y="258260"/>
                  </a:lnTo>
                  <a:cubicBezTo>
                    <a:pt x="3463171" y="263488"/>
                    <a:pt x="3475466" y="269074"/>
                    <a:pt x="3487885" y="274541"/>
                  </a:cubicBezTo>
                  <a:lnTo>
                    <a:pt x="3562025" y="307575"/>
                  </a:lnTo>
                  <a:lnTo>
                    <a:pt x="3599156" y="324092"/>
                  </a:lnTo>
                  <a:cubicBezTo>
                    <a:pt x="3611452" y="329796"/>
                    <a:pt x="3623262" y="336214"/>
                    <a:pt x="3635434" y="342393"/>
                  </a:cubicBezTo>
                  <a:lnTo>
                    <a:pt x="3707992" y="379111"/>
                  </a:lnTo>
                  <a:lnTo>
                    <a:pt x="3744273" y="397530"/>
                  </a:lnTo>
                  <a:cubicBezTo>
                    <a:pt x="3756203" y="403948"/>
                    <a:pt x="3767769" y="410958"/>
                    <a:pt x="3779576" y="417612"/>
                  </a:cubicBezTo>
                  <a:lnTo>
                    <a:pt x="3850188" y="458253"/>
                  </a:lnTo>
                  <a:lnTo>
                    <a:pt x="3885491" y="478692"/>
                  </a:lnTo>
                  <a:lnTo>
                    <a:pt x="3919702" y="500675"/>
                  </a:lnTo>
                  <a:cubicBezTo>
                    <a:pt x="4103287" y="616773"/>
                    <a:pt x="4275308" y="752241"/>
                    <a:pt x="4430528" y="904463"/>
                  </a:cubicBezTo>
                  <a:cubicBezTo>
                    <a:pt x="4585261" y="1057161"/>
                    <a:pt x="4725142" y="1225189"/>
                    <a:pt x="4845178" y="1405811"/>
                  </a:cubicBezTo>
                  <a:cubicBezTo>
                    <a:pt x="4965703" y="1586197"/>
                    <a:pt x="5067113" y="1778585"/>
                    <a:pt x="5150018" y="1977985"/>
                  </a:cubicBezTo>
                  <a:cubicBezTo>
                    <a:pt x="5231586" y="2177739"/>
                    <a:pt x="5299274" y="2384029"/>
                    <a:pt x="5335796" y="2596262"/>
                  </a:cubicBezTo>
                  <a:cubicBezTo>
                    <a:pt x="5354302" y="2702260"/>
                    <a:pt x="5365137" y="2809325"/>
                    <a:pt x="5370737" y="2916275"/>
                  </a:cubicBezTo>
                  <a:cubicBezTo>
                    <a:pt x="5372928" y="2943012"/>
                    <a:pt x="5373293" y="2969748"/>
                    <a:pt x="5373779" y="2996603"/>
                  </a:cubicBezTo>
                  <a:lnTo>
                    <a:pt x="5375363" y="3076816"/>
                  </a:lnTo>
                  <a:cubicBezTo>
                    <a:pt x="5376335" y="3103553"/>
                    <a:pt x="5375242" y="3130289"/>
                    <a:pt x="5374875" y="3157026"/>
                  </a:cubicBezTo>
                  <a:lnTo>
                    <a:pt x="5372928" y="3237119"/>
                  </a:lnTo>
                  <a:cubicBezTo>
                    <a:pt x="5365379" y="3450659"/>
                    <a:pt x="5323866" y="3661584"/>
                    <a:pt x="5273343" y="3866566"/>
                  </a:cubicBezTo>
                  <a:cubicBezTo>
                    <a:pt x="5259952" y="3917783"/>
                    <a:pt x="5246924" y="3968880"/>
                    <a:pt x="5234628" y="4019859"/>
                  </a:cubicBezTo>
                  <a:lnTo>
                    <a:pt x="5213811" y="4095911"/>
                  </a:lnTo>
                  <a:lnTo>
                    <a:pt x="5193968" y="4172081"/>
                  </a:lnTo>
                  <a:lnTo>
                    <a:pt x="5172177" y="4247778"/>
                  </a:lnTo>
                  <a:cubicBezTo>
                    <a:pt x="5164993" y="4272969"/>
                    <a:pt x="5158540" y="4298398"/>
                    <a:pt x="5150628" y="4323353"/>
                  </a:cubicBezTo>
                  <a:cubicBezTo>
                    <a:pt x="5134313" y="4373263"/>
                    <a:pt x="5119341" y="4423529"/>
                    <a:pt x="5102419" y="4473200"/>
                  </a:cubicBezTo>
                  <a:cubicBezTo>
                    <a:pt x="5034243" y="4671767"/>
                    <a:pt x="4954259" y="4867601"/>
                    <a:pt x="4854188" y="5055591"/>
                  </a:cubicBezTo>
                  <a:cubicBezTo>
                    <a:pt x="4754359" y="5243344"/>
                    <a:pt x="4633957" y="5423135"/>
                    <a:pt x="4489816" y="5584627"/>
                  </a:cubicBezTo>
                  <a:lnTo>
                    <a:pt x="4462155" y="5615510"/>
                  </a:lnTo>
                  <a:lnTo>
                    <a:pt x="3923435" y="5615510"/>
                  </a:lnTo>
                  <a:lnTo>
                    <a:pt x="3957928" y="5587004"/>
                  </a:lnTo>
                  <a:cubicBezTo>
                    <a:pt x="3976310" y="5572031"/>
                    <a:pt x="3993111" y="5555276"/>
                    <a:pt x="4011007" y="5539828"/>
                  </a:cubicBezTo>
                  <a:cubicBezTo>
                    <a:pt x="4028661" y="5524024"/>
                    <a:pt x="4046557" y="5508576"/>
                    <a:pt x="4064574" y="5493126"/>
                  </a:cubicBezTo>
                  <a:cubicBezTo>
                    <a:pt x="4082226" y="5477442"/>
                    <a:pt x="4098661" y="5460330"/>
                    <a:pt x="4116071" y="5444288"/>
                  </a:cubicBezTo>
                  <a:lnTo>
                    <a:pt x="4167810" y="5395567"/>
                  </a:lnTo>
                  <a:lnTo>
                    <a:pt x="4217116" y="5344469"/>
                  </a:lnTo>
                  <a:cubicBezTo>
                    <a:pt x="4348232" y="5207933"/>
                    <a:pt x="4468633" y="5059512"/>
                    <a:pt x="4572234" y="4898614"/>
                  </a:cubicBezTo>
                  <a:cubicBezTo>
                    <a:pt x="4675838" y="4737955"/>
                    <a:pt x="4762517" y="4564699"/>
                    <a:pt x="4824361" y="4382650"/>
                  </a:cubicBezTo>
                  <a:cubicBezTo>
                    <a:pt x="4833127" y="4360192"/>
                    <a:pt x="4838971" y="4336781"/>
                    <a:pt x="4846153" y="4313966"/>
                  </a:cubicBezTo>
                  <a:lnTo>
                    <a:pt x="4866970" y="4244925"/>
                  </a:lnTo>
                  <a:cubicBezTo>
                    <a:pt x="4879267" y="4198463"/>
                    <a:pt x="4890224" y="4151643"/>
                    <a:pt x="4901059" y="4104823"/>
                  </a:cubicBezTo>
                  <a:cubicBezTo>
                    <a:pt x="4910066" y="4057529"/>
                    <a:pt x="4917371" y="4009996"/>
                    <a:pt x="4924432" y="3962583"/>
                  </a:cubicBezTo>
                  <a:cubicBezTo>
                    <a:pt x="4928937" y="3914574"/>
                    <a:pt x="4933441" y="3866805"/>
                    <a:pt x="4935997" y="3818915"/>
                  </a:cubicBezTo>
                  <a:cubicBezTo>
                    <a:pt x="4943912" y="3626528"/>
                    <a:pt x="4926016" y="3435329"/>
                    <a:pt x="4908606" y="3247695"/>
                  </a:cubicBezTo>
                  <a:lnTo>
                    <a:pt x="4900936" y="3177346"/>
                  </a:lnTo>
                  <a:cubicBezTo>
                    <a:pt x="4898380" y="3153937"/>
                    <a:pt x="4896431" y="3130528"/>
                    <a:pt x="4892415" y="3107235"/>
                  </a:cubicBezTo>
                  <a:lnTo>
                    <a:pt x="4882068" y="3037482"/>
                  </a:lnTo>
                  <a:cubicBezTo>
                    <a:pt x="4878658" y="3014192"/>
                    <a:pt x="4875370" y="2991019"/>
                    <a:pt x="4870744" y="2967966"/>
                  </a:cubicBezTo>
                  <a:lnTo>
                    <a:pt x="4857839" y="2898806"/>
                  </a:lnTo>
                  <a:lnTo>
                    <a:pt x="4851753" y="2864227"/>
                  </a:lnTo>
                  <a:cubicBezTo>
                    <a:pt x="4849562" y="2852699"/>
                    <a:pt x="4846762" y="2841292"/>
                    <a:pt x="4844327" y="2829883"/>
                  </a:cubicBezTo>
                  <a:cubicBezTo>
                    <a:pt x="4839213" y="2807069"/>
                    <a:pt x="4834587" y="2784134"/>
                    <a:pt x="4829961" y="2761200"/>
                  </a:cubicBezTo>
                  <a:lnTo>
                    <a:pt x="4823145" y="2726858"/>
                  </a:lnTo>
                  <a:lnTo>
                    <a:pt x="4815231" y="2692753"/>
                  </a:lnTo>
                  <a:cubicBezTo>
                    <a:pt x="4774813" y="2510703"/>
                    <a:pt x="4732326" y="2328891"/>
                    <a:pt x="4669993" y="2152784"/>
                  </a:cubicBezTo>
                  <a:cubicBezTo>
                    <a:pt x="4609122" y="1976321"/>
                    <a:pt x="4533033" y="1804847"/>
                    <a:pt x="4442458" y="1640978"/>
                  </a:cubicBezTo>
                  <a:lnTo>
                    <a:pt x="4408371" y="1579425"/>
                  </a:lnTo>
                  <a:lnTo>
                    <a:pt x="4371484" y="1519652"/>
                  </a:lnTo>
                  <a:cubicBezTo>
                    <a:pt x="4359188" y="1499689"/>
                    <a:pt x="4347378" y="1479368"/>
                    <a:pt x="4334596" y="1459643"/>
                  </a:cubicBezTo>
                  <a:lnTo>
                    <a:pt x="4295030" y="1401416"/>
                  </a:lnTo>
                  <a:cubicBezTo>
                    <a:pt x="4281639" y="1382164"/>
                    <a:pt x="4269220" y="1362083"/>
                    <a:pt x="4254977" y="1343307"/>
                  </a:cubicBezTo>
                  <a:lnTo>
                    <a:pt x="4212611" y="1286862"/>
                  </a:lnTo>
                  <a:lnTo>
                    <a:pt x="4191429" y="1258581"/>
                  </a:lnTo>
                  <a:lnTo>
                    <a:pt x="4180836" y="1244439"/>
                  </a:lnTo>
                  <a:lnTo>
                    <a:pt x="4169514" y="1230893"/>
                  </a:lnTo>
                  <a:lnTo>
                    <a:pt x="4124227" y="1176587"/>
                  </a:lnTo>
                  <a:cubicBezTo>
                    <a:pt x="4002851" y="1032207"/>
                    <a:pt x="3866014" y="899117"/>
                    <a:pt x="3714323" y="783019"/>
                  </a:cubicBezTo>
                  <a:cubicBezTo>
                    <a:pt x="3638479" y="724910"/>
                    <a:pt x="3559225" y="670723"/>
                    <a:pt x="3476929" y="620814"/>
                  </a:cubicBezTo>
                  <a:cubicBezTo>
                    <a:pt x="3394266" y="571737"/>
                    <a:pt x="3308926" y="526105"/>
                    <a:pt x="3220419" y="486297"/>
                  </a:cubicBezTo>
                  <a:cubicBezTo>
                    <a:pt x="3043894" y="405848"/>
                    <a:pt x="2856534" y="346077"/>
                    <a:pt x="2664061" y="305675"/>
                  </a:cubicBezTo>
                  <a:lnTo>
                    <a:pt x="2591868" y="290463"/>
                  </a:lnTo>
                  <a:cubicBezTo>
                    <a:pt x="2567641" y="286304"/>
                    <a:pt x="2543173" y="282976"/>
                    <a:pt x="2518823" y="279174"/>
                  </a:cubicBezTo>
                  <a:cubicBezTo>
                    <a:pt x="2470005" y="272044"/>
                    <a:pt x="2421432" y="263370"/>
                    <a:pt x="2372003" y="259686"/>
                  </a:cubicBezTo>
                  <a:lnTo>
                    <a:pt x="2298107" y="252794"/>
                  </a:lnTo>
                  <a:cubicBezTo>
                    <a:pt x="2273515" y="250537"/>
                    <a:pt x="2248924" y="247922"/>
                    <a:pt x="2223967" y="247446"/>
                  </a:cubicBezTo>
                  <a:lnTo>
                    <a:pt x="2074955" y="241386"/>
                  </a:lnTo>
                  <a:cubicBezTo>
                    <a:pt x="1875907" y="237820"/>
                    <a:pt x="1678566" y="256716"/>
                    <a:pt x="1487797" y="301157"/>
                  </a:cubicBezTo>
                  <a:cubicBezTo>
                    <a:pt x="1297028" y="345244"/>
                    <a:pt x="1114780" y="415950"/>
                    <a:pt x="945682" y="504716"/>
                  </a:cubicBezTo>
                  <a:cubicBezTo>
                    <a:pt x="776462" y="593601"/>
                    <a:pt x="620269" y="700906"/>
                    <a:pt x="476369" y="820450"/>
                  </a:cubicBezTo>
                  <a:cubicBezTo>
                    <a:pt x="439239" y="848851"/>
                    <a:pt x="406003" y="882123"/>
                    <a:pt x="370819" y="912662"/>
                  </a:cubicBezTo>
                  <a:lnTo>
                    <a:pt x="344646" y="935717"/>
                  </a:lnTo>
                  <a:cubicBezTo>
                    <a:pt x="336001" y="943560"/>
                    <a:pt x="327845" y="951878"/>
                    <a:pt x="319324" y="959839"/>
                  </a:cubicBezTo>
                  <a:cubicBezTo>
                    <a:pt x="302400" y="975882"/>
                    <a:pt x="285479" y="991924"/>
                    <a:pt x="268192" y="1007610"/>
                  </a:cubicBezTo>
                  <a:cubicBezTo>
                    <a:pt x="259671" y="1015571"/>
                    <a:pt x="250782" y="1023176"/>
                    <a:pt x="242505" y="1031375"/>
                  </a:cubicBezTo>
                  <a:lnTo>
                    <a:pt x="217913" y="1056212"/>
                  </a:lnTo>
                  <a:lnTo>
                    <a:pt x="168607" y="1105883"/>
                  </a:lnTo>
                  <a:cubicBezTo>
                    <a:pt x="151686" y="1122044"/>
                    <a:pt x="136832" y="1140107"/>
                    <a:pt x="121371" y="1157575"/>
                  </a:cubicBezTo>
                  <a:lnTo>
                    <a:pt x="75353" y="1210454"/>
                  </a:lnTo>
                  <a:lnTo>
                    <a:pt x="0" y="1310828"/>
                  </a:lnTo>
                  <a:lnTo>
                    <a:pt x="0" y="651493"/>
                  </a:lnTo>
                  <a:lnTo>
                    <a:pt x="16186" y="636856"/>
                  </a:lnTo>
                  <a:cubicBezTo>
                    <a:pt x="26535" y="627824"/>
                    <a:pt x="36640" y="618555"/>
                    <a:pt x="47352" y="609763"/>
                  </a:cubicBezTo>
                  <a:lnTo>
                    <a:pt x="80102" y="584332"/>
                  </a:lnTo>
                  <a:cubicBezTo>
                    <a:pt x="124050" y="550823"/>
                    <a:pt x="167268" y="516718"/>
                    <a:pt x="213774" y="486653"/>
                  </a:cubicBezTo>
                  <a:cubicBezTo>
                    <a:pt x="396264" y="362000"/>
                    <a:pt x="596163" y="263132"/>
                    <a:pt x="803123" y="190408"/>
                  </a:cubicBezTo>
                  <a:cubicBezTo>
                    <a:pt x="1010205" y="117207"/>
                    <a:pt x="1223860" y="70626"/>
                    <a:pt x="1437151" y="40681"/>
                  </a:cubicBezTo>
                  <a:cubicBezTo>
                    <a:pt x="1651051" y="11329"/>
                    <a:pt x="1865437" y="-791"/>
                    <a:pt x="2077511" y="4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4D75162F-FAE3-41E9-8048-074173F43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301814"/>
              <a:ext cx="5373609" cy="5561548"/>
            </a:xfrm>
            <a:custGeom>
              <a:avLst/>
              <a:gdLst>
                <a:gd name="connsiteX0" fmla="*/ 0 w 5357389"/>
                <a:gd name="connsiteY0" fmla="*/ 5102840 h 5648266"/>
                <a:gd name="connsiteX1" fmla="*/ 70970 w 5357389"/>
                <a:gd name="connsiteY1" fmla="*/ 5197196 h 5648266"/>
                <a:gd name="connsiteX2" fmla="*/ 412303 w 5357389"/>
                <a:gd name="connsiteY2" fmla="*/ 5526538 h 5648266"/>
                <a:gd name="connsiteX3" fmla="*/ 589818 w 5357389"/>
                <a:gd name="connsiteY3" fmla="*/ 5648266 h 5648266"/>
                <a:gd name="connsiteX4" fmla="*/ 0 w 5357389"/>
                <a:gd name="connsiteY4" fmla="*/ 5648266 h 5648266"/>
                <a:gd name="connsiteX5" fmla="*/ 1924604 w 5357389"/>
                <a:gd name="connsiteY5" fmla="*/ 0 h 5648266"/>
                <a:gd name="connsiteX6" fmla="*/ 2045371 w 5357389"/>
                <a:gd name="connsiteY6" fmla="*/ 1902 h 5648266"/>
                <a:gd name="connsiteX7" fmla="*/ 2052920 w 5357389"/>
                <a:gd name="connsiteY7" fmla="*/ 1902 h 5648266"/>
                <a:gd name="connsiteX8" fmla="*/ 4545522 w 5357389"/>
                <a:gd name="connsiteY8" fmla="*/ 5554508 h 5648266"/>
                <a:gd name="connsiteX9" fmla="*/ 4452220 w 5357389"/>
                <a:gd name="connsiteY9" fmla="*/ 5648266 h 5648266"/>
                <a:gd name="connsiteX10" fmla="*/ 3478528 w 5357389"/>
                <a:gd name="connsiteY10" fmla="*/ 5648266 h 5648266"/>
                <a:gd name="connsiteX11" fmla="*/ 3483103 w 5357389"/>
                <a:gd name="connsiteY11" fmla="*/ 5646028 h 5648266"/>
                <a:gd name="connsiteX12" fmla="*/ 4076991 w 5357389"/>
                <a:gd name="connsiteY12" fmla="*/ 5174738 h 5648266"/>
                <a:gd name="connsiteX13" fmla="*/ 4577714 w 5357389"/>
                <a:gd name="connsiteY13" fmla="*/ 4329730 h 5648266"/>
                <a:gd name="connsiteX14" fmla="*/ 4748517 w 5357389"/>
                <a:gd name="connsiteY14" fmla="*/ 3328934 h 5648266"/>
                <a:gd name="connsiteX15" fmla="*/ 4573086 w 5357389"/>
                <a:gd name="connsiteY15" fmla="*/ 2305681 h 5648266"/>
                <a:gd name="connsiteX16" fmla="*/ 4062990 w 5357389"/>
                <a:gd name="connsiteY16" fmla="*/ 1432628 h 5648266"/>
                <a:gd name="connsiteX17" fmla="*/ 3238436 w 5357389"/>
                <a:gd name="connsiteY17" fmla="*/ 829917 h 5648266"/>
                <a:gd name="connsiteX18" fmla="*/ 2052676 w 5357389"/>
                <a:gd name="connsiteY18" fmla="*/ 596176 h 5648266"/>
                <a:gd name="connsiteX19" fmla="*/ 2046467 w 5357389"/>
                <a:gd name="connsiteY19" fmla="*/ 596176 h 5648266"/>
                <a:gd name="connsiteX20" fmla="*/ 2035997 w 5357389"/>
                <a:gd name="connsiteY20" fmla="*/ 596176 h 5648266"/>
                <a:gd name="connsiteX21" fmla="*/ 2025528 w 5357389"/>
                <a:gd name="connsiteY21" fmla="*/ 595819 h 5648266"/>
                <a:gd name="connsiteX22" fmla="*/ 1924604 w 5357389"/>
                <a:gd name="connsiteY22" fmla="*/ 594155 h 5648266"/>
                <a:gd name="connsiteX23" fmla="*/ 847193 w 5357389"/>
                <a:gd name="connsiteY23" fmla="*/ 822074 h 5648266"/>
                <a:gd name="connsiteX24" fmla="*/ 90693 w 5357389"/>
                <a:gd name="connsiteY24" fmla="*/ 1417655 h 5648266"/>
                <a:gd name="connsiteX25" fmla="*/ 0 w 5357389"/>
                <a:gd name="connsiteY25" fmla="*/ 1539648 h 5648266"/>
                <a:gd name="connsiteX26" fmla="*/ 0 w 5357389"/>
                <a:gd name="connsiteY26" fmla="*/ 663336 h 5648266"/>
                <a:gd name="connsiteX27" fmla="*/ 63688 w 5357389"/>
                <a:gd name="connsiteY27" fmla="*/ 607678 h 5648266"/>
                <a:gd name="connsiteX28" fmla="*/ 1924604 w 5357389"/>
                <a:gd name="connsiteY28" fmla="*/ 0 h 56482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57389" h="5648266">
                  <a:moveTo>
                    <a:pt x="0" y="5102840"/>
                  </a:moveTo>
                  <a:lnTo>
                    <a:pt x="70970" y="5197196"/>
                  </a:lnTo>
                  <a:cubicBezTo>
                    <a:pt x="174146" y="5320841"/>
                    <a:pt x="288218" y="5430849"/>
                    <a:pt x="412303" y="5526538"/>
                  </a:cubicBezTo>
                  <a:lnTo>
                    <a:pt x="589818" y="5648266"/>
                  </a:lnTo>
                  <a:lnTo>
                    <a:pt x="0" y="5648266"/>
                  </a:lnTo>
                  <a:close/>
                  <a:moveTo>
                    <a:pt x="1924604" y="0"/>
                  </a:moveTo>
                  <a:cubicBezTo>
                    <a:pt x="1964778" y="0"/>
                    <a:pt x="2004467" y="595"/>
                    <a:pt x="2045371" y="1902"/>
                  </a:cubicBezTo>
                  <a:cubicBezTo>
                    <a:pt x="2047806" y="1902"/>
                    <a:pt x="2050485" y="1902"/>
                    <a:pt x="2052920" y="1902"/>
                  </a:cubicBezTo>
                  <a:cubicBezTo>
                    <a:pt x="5302775" y="1902"/>
                    <a:pt x="6200906" y="3703639"/>
                    <a:pt x="4545522" y="5554508"/>
                  </a:cubicBezTo>
                  <a:lnTo>
                    <a:pt x="4452220" y="5648266"/>
                  </a:lnTo>
                  <a:lnTo>
                    <a:pt x="3478528" y="5648266"/>
                  </a:lnTo>
                  <a:lnTo>
                    <a:pt x="3483103" y="5646028"/>
                  </a:lnTo>
                  <a:cubicBezTo>
                    <a:pt x="3706951" y="5521384"/>
                    <a:pt x="3905975" y="5363502"/>
                    <a:pt x="4076991" y="5174738"/>
                  </a:cubicBezTo>
                  <a:cubicBezTo>
                    <a:pt x="4293812" y="4935413"/>
                    <a:pt x="4462303" y="4651049"/>
                    <a:pt x="4577714" y="4329730"/>
                  </a:cubicBezTo>
                  <a:cubicBezTo>
                    <a:pt x="4691055" y="4013996"/>
                    <a:pt x="4748517" y="3677348"/>
                    <a:pt x="4748517" y="3328934"/>
                  </a:cubicBezTo>
                  <a:cubicBezTo>
                    <a:pt x="4748517" y="2975531"/>
                    <a:pt x="4689471" y="2631278"/>
                    <a:pt x="4573086" y="2305681"/>
                  </a:cubicBezTo>
                  <a:cubicBezTo>
                    <a:pt x="4454875" y="1974973"/>
                    <a:pt x="4283221" y="1681223"/>
                    <a:pt x="4062990" y="1432628"/>
                  </a:cubicBezTo>
                  <a:cubicBezTo>
                    <a:pt x="3833143" y="1173101"/>
                    <a:pt x="3555695" y="970375"/>
                    <a:pt x="3238436" y="829917"/>
                  </a:cubicBezTo>
                  <a:cubicBezTo>
                    <a:pt x="2888066" y="674842"/>
                    <a:pt x="2489118" y="596176"/>
                    <a:pt x="2052676" y="596176"/>
                  </a:cubicBezTo>
                  <a:lnTo>
                    <a:pt x="2046467" y="596176"/>
                  </a:lnTo>
                  <a:lnTo>
                    <a:pt x="2035997" y="596176"/>
                  </a:lnTo>
                  <a:lnTo>
                    <a:pt x="2025528" y="595819"/>
                  </a:lnTo>
                  <a:cubicBezTo>
                    <a:pt x="1991318" y="594632"/>
                    <a:pt x="1958326" y="594155"/>
                    <a:pt x="1924604" y="594155"/>
                  </a:cubicBezTo>
                  <a:cubicBezTo>
                    <a:pt x="1527726" y="594155"/>
                    <a:pt x="1165303" y="670802"/>
                    <a:pt x="847193" y="822074"/>
                  </a:cubicBezTo>
                  <a:cubicBezTo>
                    <a:pt x="556962" y="960155"/>
                    <a:pt x="302400" y="1160504"/>
                    <a:pt x="90693" y="1417655"/>
                  </a:cubicBezTo>
                  <a:lnTo>
                    <a:pt x="0" y="1539648"/>
                  </a:lnTo>
                  <a:lnTo>
                    <a:pt x="0" y="663336"/>
                  </a:lnTo>
                  <a:lnTo>
                    <a:pt x="63688" y="607678"/>
                  </a:lnTo>
                  <a:cubicBezTo>
                    <a:pt x="544246" y="231497"/>
                    <a:pt x="1165235" y="0"/>
                    <a:pt x="1924604" y="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pic>
        <p:nvPicPr>
          <p:cNvPr id="11" name="Picture 10">
            <a:extLst>
              <a:ext uri="{FF2B5EF4-FFF2-40B4-BE49-F238E27FC236}">
                <a16:creationId xmlns:a16="http://schemas.microsoft.com/office/drawing/2014/main" id="{534FD111-B127-0500-EB44-8C1B74099F2D}"/>
              </a:ext>
            </a:extLst>
          </p:cNvPr>
          <p:cNvPicPr>
            <a:picLocks noChangeAspect="1"/>
          </p:cNvPicPr>
          <p:nvPr/>
        </p:nvPicPr>
        <p:blipFill>
          <a:blip r:embed="rId4">
            <a:alphaModFix/>
          </a:blip>
          <a:srcRect l="10179" r="10974" b="-1"/>
          <a:stretch/>
        </p:blipFill>
        <p:spPr>
          <a:xfrm>
            <a:off x="4074406" y="1"/>
            <a:ext cx="3975445" cy="3189088"/>
          </a:xfrm>
          <a:custGeom>
            <a:avLst/>
            <a:gdLst/>
            <a:ahLst/>
            <a:cxnLst/>
            <a:rect l="l" t="t" r="r" b="b"/>
            <a:pathLst>
              <a:path w="4215670" h="3381796">
                <a:moveTo>
                  <a:pt x="431362" y="0"/>
                </a:moveTo>
                <a:lnTo>
                  <a:pt x="3784309" y="0"/>
                </a:lnTo>
                <a:lnTo>
                  <a:pt x="3855685" y="95451"/>
                </a:lnTo>
                <a:cubicBezTo>
                  <a:pt x="4082961" y="431863"/>
                  <a:pt x="4215670" y="837414"/>
                  <a:pt x="4215670" y="1273961"/>
                </a:cubicBezTo>
                <a:cubicBezTo>
                  <a:pt x="4215670" y="2438087"/>
                  <a:pt x="3271960" y="3381796"/>
                  <a:pt x="2107836" y="3381796"/>
                </a:cubicBezTo>
                <a:cubicBezTo>
                  <a:pt x="943711" y="3381796"/>
                  <a:pt x="0" y="2438087"/>
                  <a:pt x="0" y="1273961"/>
                </a:cubicBezTo>
                <a:cubicBezTo>
                  <a:pt x="0" y="837414"/>
                  <a:pt x="132710" y="431863"/>
                  <a:pt x="359986" y="95451"/>
                </a:cubicBezTo>
                <a:close/>
              </a:path>
            </a:pathLst>
          </a:custGeom>
          <a:effectLst>
            <a:softEdge rad="0"/>
          </a:effectLst>
        </p:spPr>
      </p:pic>
      <p:grpSp>
        <p:nvGrpSpPr>
          <p:cNvPr id="30" name="Group 29">
            <a:extLst>
              <a:ext uri="{FF2B5EF4-FFF2-40B4-BE49-F238E27FC236}">
                <a16:creationId xmlns:a16="http://schemas.microsoft.com/office/drawing/2014/main" id="{19A5CE6D-B0CD-44A3-A50A-64467EB0712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31051" y="0"/>
            <a:ext cx="4181070" cy="3274319"/>
            <a:chOff x="3901945" y="8190"/>
            <a:chExt cx="4337554" cy="3396866"/>
          </a:xfrm>
        </p:grpSpPr>
        <p:sp>
          <p:nvSpPr>
            <p:cNvPr id="31" name="Freeform: Shape 30">
              <a:extLst>
                <a:ext uri="{FF2B5EF4-FFF2-40B4-BE49-F238E27FC236}">
                  <a16:creationId xmlns:a16="http://schemas.microsoft.com/office/drawing/2014/main" id="{3B81239D-E5B6-4FF4-88B8-790269C5F3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9804" y="8191"/>
              <a:ext cx="4113464" cy="3186653"/>
            </a:xfrm>
            <a:custGeom>
              <a:avLst/>
              <a:gdLst>
                <a:gd name="connsiteX0" fmla="*/ 531280 w 4113464"/>
                <a:gd name="connsiteY0" fmla="*/ 0 h 3186653"/>
                <a:gd name="connsiteX1" fmla="*/ 785823 w 4113464"/>
                <a:gd name="connsiteY1" fmla="*/ 0 h 3186653"/>
                <a:gd name="connsiteX2" fmla="*/ 733553 w 4113464"/>
                <a:gd name="connsiteY2" fmla="*/ 43575 h 3186653"/>
                <a:gd name="connsiteX3" fmla="*/ 489421 w 4113464"/>
                <a:gd name="connsiteY3" fmla="*/ 305636 h 3186653"/>
                <a:gd name="connsiteX4" fmla="*/ 296400 w 4113464"/>
                <a:gd name="connsiteY4" fmla="*/ 606590 h 3186653"/>
                <a:gd name="connsiteX5" fmla="*/ 165405 w 4113464"/>
                <a:gd name="connsiteY5" fmla="*/ 939280 h 3186653"/>
                <a:gd name="connsiteX6" fmla="*/ 117765 w 4113464"/>
                <a:gd name="connsiteY6" fmla="*/ 1293947 h 3186653"/>
                <a:gd name="connsiteX7" fmla="*/ 137862 w 4113464"/>
                <a:gd name="connsiteY7" fmla="*/ 1467594 h 3186653"/>
                <a:gd name="connsiteX8" fmla="*/ 197214 w 4113464"/>
                <a:gd name="connsiteY8" fmla="*/ 1630036 h 3186653"/>
                <a:gd name="connsiteX9" fmla="*/ 238638 w 4113464"/>
                <a:gd name="connsiteY9" fmla="*/ 1706521 h 3186653"/>
                <a:gd name="connsiteX10" fmla="*/ 286206 w 4113464"/>
                <a:gd name="connsiteY10" fmla="*/ 1780549 h 3186653"/>
                <a:gd name="connsiteX11" fmla="*/ 396091 w 4113464"/>
                <a:gd name="connsiteY11" fmla="*/ 1923616 h 3186653"/>
                <a:gd name="connsiteX12" fmla="*/ 515012 w 4113464"/>
                <a:gd name="connsiteY12" fmla="*/ 2067767 h 3186653"/>
                <a:gd name="connsiteX13" fmla="*/ 574148 w 4113464"/>
                <a:gd name="connsiteY13" fmla="*/ 2143024 h 3186653"/>
                <a:gd name="connsiteX14" fmla="*/ 602559 w 4113464"/>
                <a:gd name="connsiteY14" fmla="*/ 2179965 h 3186653"/>
                <a:gd name="connsiteX15" fmla="*/ 630391 w 4113464"/>
                <a:gd name="connsiteY15" fmla="*/ 2215316 h 3186653"/>
                <a:gd name="connsiteX16" fmla="*/ 869535 w 4113464"/>
                <a:gd name="connsiteY16" fmla="*/ 2476581 h 3186653"/>
                <a:gd name="connsiteX17" fmla="*/ 996698 w 4113464"/>
                <a:gd name="connsiteY17" fmla="*/ 2594129 h 3186653"/>
                <a:gd name="connsiteX18" fmla="*/ 1129861 w 4113464"/>
                <a:gd name="connsiteY18" fmla="*/ 2702496 h 3186653"/>
                <a:gd name="connsiteX19" fmla="*/ 1427345 w 4113464"/>
                <a:gd name="connsiteY19" fmla="*/ 2873901 h 3186653"/>
                <a:gd name="connsiteX20" fmla="*/ 1593762 w 4113464"/>
                <a:gd name="connsiteY20" fmla="*/ 2922338 h 3186653"/>
                <a:gd name="connsiteX21" fmla="*/ 1636415 w 4113464"/>
                <a:gd name="connsiteY21" fmla="*/ 2930868 h 3186653"/>
                <a:gd name="connsiteX22" fmla="*/ 1679429 w 4113464"/>
                <a:gd name="connsiteY22" fmla="*/ 2938025 h 3186653"/>
                <a:gd name="connsiteX23" fmla="*/ 1766252 w 4113464"/>
                <a:gd name="connsiteY23" fmla="*/ 2948290 h 3186653"/>
                <a:gd name="connsiteX24" fmla="*/ 1809917 w 4113464"/>
                <a:gd name="connsiteY24" fmla="*/ 2951616 h 3186653"/>
                <a:gd name="connsiteX25" fmla="*/ 1853726 w 4113464"/>
                <a:gd name="connsiteY25" fmla="*/ 2953929 h 3186653"/>
                <a:gd name="connsiteX26" fmla="*/ 1897680 w 4113464"/>
                <a:gd name="connsiteY26" fmla="*/ 2954942 h 3186653"/>
                <a:gd name="connsiteX27" fmla="*/ 1941706 w 4113464"/>
                <a:gd name="connsiteY27" fmla="*/ 2954725 h 3186653"/>
                <a:gd name="connsiteX28" fmla="*/ 1963755 w 4113464"/>
                <a:gd name="connsiteY28" fmla="*/ 2954507 h 3186653"/>
                <a:gd name="connsiteX29" fmla="*/ 1985009 w 4113464"/>
                <a:gd name="connsiteY29" fmla="*/ 2953568 h 3186653"/>
                <a:gd name="connsiteX30" fmla="*/ 2006191 w 4113464"/>
                <a:gd name="connsiteY30" fmla="*/ 2952483 h 3186653"/>
                <a:gd name="connsiteX31" fmla="*/ 2027301 w 4113464"/>
                <a:gd name="connsiteY31" fmla="*/ 2950749 h 3186653"/>
                <a:gd name="connsiteX32" fmla="*/ 2111015 w 4113464"/>
                <a:gd name="connsiteY32" fmla="*/ 2940411 h 3186653"/>
                <a:gd name="connsiteX33" fmla="*/ 2429898 w 4113464"/>
                <a:gd name="connsiteY33" fmla="*/ 2835731 h 3186653"/>
                <a:gd name="connsiteX34" fmla="*/ 2724490 w 4113464"/>
                <a:gd name="connsiteY34" fmla="*/ 2652180 h 3186653"/>
                <a:gd name="connsiteX35" fmla="*/ 2795915 w 4113464"/>
                <a:gd name="connsiteY35" fmla="*/ 2598250 h 3186653"/>
                <a:gd name="connsiteX36" fmla="*/ 2867340 w 4113464"/>
                <a:gd name="connsiteY36" fmla="*/ 2542512 h 3186653"/>
                <a:gd name="connsiteX37" fmla="*/ 3011998 w 4113464"/>
                <a:gd name="connsiteY37" fmla="*/ 2426844 h 3186653"/>
                <a:gd name="connsiteX38" fmla="*/ 3309337 w 4113464"/>
                <a:gd name="connsiteY38" fmla="*/ 2202954 h 3186653"/>
                <a:gd name="connsiteX39" fmla="*/ 3586362 w 4113464"/>
                <a:gd name="connsiteY39" fmla="*/ 1980293 h 3186653"/>
                <a:gd name="connsiteX40" fmla="*/ 3807866 w 4113464"/>
                <a:gd name="connsiteY40" fmla="*/ 1725100 h 3186653"/>
                <a:gd name="connsiteX41" fmla="*/ 3883340 w 4113464"/>
                <a:gd name="connsiteY41" fmla="*/ 1576756 h 3186653"/>
                <a:gd name="connsiteX42" fmla="*/ 3929318 w 4113464"/>
                <a:gd name="connsiteY42" fmla="*/ 1414676 h 3186653"/>
                <a:gd name="connsiteX43" fmla="*/ 3942041 w 4113464"/>
                <a:gd name="connsiteY43" fmla="*/ 1329660 h 3186653"/>
                <a:gd name="connsiteX44" fmla="*/ 3944138 w 4113464"/>
                <a:gd name="connsiteY44" fmla="*/ 1308117 h 3186653"/>
                <a:gd name="connsiteX45" fmla="*/ 3945728 w 4113464"/>
                <a:gd name="connsiteY45" fmla="*/ 1286140 h 3186653"/>
                <a:gd name="connsiteX46" fmla="*/ 3948042 w 4113464"/>
                <a:gd name="connsiteY46" fmla="*/ 1240740 h 3186653"/>
                <a:gd name="connsiteX47" fmla="*/ 3944066 w 4113464"/>
                <a:gd name="connsiteY47" fmla="*/ 1059213 h 3186653"/>
                <a:gd name="connsiteX48" fmla="*/ 3918546 w 4113464"/>
                <a:gd name="connsiteY48" fmla="*/ 879928 h 3186653"/>
                <a:gd name="connsiteX49" fmla="*/ 3875243 w 4113464"/>
                <a:gd name="connsiteY49" fmla="*/ 704980 h 3186653"/>
                <a:gd name="connsiteX50" fmla="*/ 3763406 w 4113464"/>
                <a:gd name="connsiteY50" fmla="*/ 365566 h 3186653"/>
                <a:gd name="connsiteX51" fmla="*/ 3687210 w 4113464"/>
                <a:gd name="connsiteY51" fmla="*/ 204426 h 3186653"/>
                <a:gd name="connsiteX52" fmla="*/ 3665016 w 4113464"/>
                <a:gd name="connsiteY52" fmla="*/ 165822 h 3186653"/>
                <a:gd name="connsiteX53" fmla="*/ 3641666 w 4113464"/>
                <a:gd name="connsiteY53" fmla="*/ 127940 h 3186653"/>
                <a:gd name="connsiteX54" fmla="*/ 3616942 w 4113464"/>
                <a:gd name="connsiteY54" fmla="*/ 90927 h 3186653"/>
                <a:gd name="connsiteX55" fmla="*/ 3591133 w 4113464"/>
                <a:gd name="connsiteY55" fmla="*/ 54708 h 3186653"/>
                <a:gd name="connsiteX56" fmla="*/ 3544762 w 4113464"/>
                <a:gd name="connsiteY56" fmla="*/ 0 h 3186653"/>
                <a:gd name="connsiteX57" fmla="*/ 3746698 w 4113464"/>
                <a:gd name="connsiteY57" fmla="*/ 0 h 3186653"/>
                <a:gd name="connsiteX58" fmla="*/ 3747647 w 4113464"/>
                <a:gd name="connsiteY58" fmla="*/ 1356 h 3186653"/>
                <a:gd name="connsiteX59" fmla="*/ 3774540 w 4113464"/>
                <a:gd name="connsiteY59" fmla="*/ 42129 h 3186653"/>
                <a:gd name="connsiteX60" fmla="*/ 3800637 w 4113464"/>
                <a:gd name="connsiteY60" fmla="*/ 83336 h 3186653"/>
                <a:gd name="connsiteX61" fmla="*/ 3825795 w 4113464"/>
                <a:gd name="connsiteY61" fmla="*/ 125121 h 3186653"/>
                <a:gd name="connsiteX62" fmla="*/ 3917679 w 4113464"/>
                <a:gd name="connsiteY62" fmla="*/ 297033 h 3186653"/>
                <a:gd name="connsiteX63" fmla="*/ 4043468 w 4113464"/>
                <a:gd name="connsiteY63" fmla="*/ 664279 h 3186653"/>
                <a:gd name="connsiteX64" fmla="*/ 4072963 w 4113464"/>
                <a:gd name="connsiteY64" fmla="*/ 855348 h 3186653"/>
                <a:gd name="connsiteX65" fmla="*/ 4092121 w 4113464"/>
                <a:gd name="connsiteY65" fmla="*/ 1046562 h 3186653"/>
                <a:gd name="connsiteX66" fmla="*/ 4107375 w 4113464"/>
                <a:gd name="connsiteY66" fmla="*/ 1237776 h 3186653"/>
                <a:gd name="connsiteX67" fmla="*/ 4110483 w 4113464"/>
                <a:gd name="connsiteY67" fmla="*/ 1285706 h 3186653"/>
                <a:gd name="connsiteX68" fmla="*/ 4111857 w 4113464"/>
                <a:gd name="connsiteY68" fmla="*/ 1310358 h 3186653"/>
                <a:gd name="connsiteX69" fmla="*/ 4112869 w 4113464"/>
                <a:gd name="connsiteY69" fmla="*/ 1335443 h 3186653"/>
                <a:gd name="connsiteX70" fmla="*/ 4111495 w 4113464"/>
                <a:gd name="connsiteY70" fmla="*/ 1436508 h 3186653"/>
                <a:gd name="connsiteX71" fmla="*/ 4008551 w 4113464"/>
                <a:gd name="connsiteY71" fmla="*/ 1833467 h 3186653"/>
                <a:gd name="connsiteX72" fmla="*/ 3779745 w 4113464"/>
                <a:gd name="connsiteY72" fmla="*/ 2170567 h 3186653"/>
                <a:gd name="connsiteX73" fmla="*/ 3640292 w 4113464"/>
                <a:gd name="connsiteY73" fmla="*/ 2311104 h 3186653"/>
                <a:gd name="connsiteX74" fmla="*/ 3494912 w 4113464"/>
                <a:gd name="connsiteY74" fmla="*/ 2438845 h 3186653"/>
                <a:gd name="connsiteX75" fmla="*/ 3199597 w 4113464"/>
                <a:gd name="connsiteY75" fmla="*/ 2669024 h 3186653"/>
                <a:gd name="connsiteX76" fmla="*/ 3125280 w 4113464"/>
                <a:gd name="connsiteY76" fmla="*/ 2725196 h 3186653"/>
                <a:gd name="connsiteX77" fmla="*/ 3048939 w 4113464"/>
                <a:gd name="connsiteY77" fmla="*/ 2781728 h 3186653"/>
                <a:gd name="connsiteX78" fmla="*/ 2970719 w 4113464"/>
                <a:gd name="connsiteY78" fmla="*/ 2837538 h 3186653"/>
                <a:gd name="connsiteX79" fmla="*/ 2890040 w 4113464"/>
                <a:gd name="connsiteY79" fmla="*/ 2891758 h 3186653"/>
                <a:gd name="connsiteX80" fmla="*/ 2720658 w 4113464"/>
                <a:gd name="connsiteY80" fmla="*/ 2993546 h 3186653"/>
                <a:gd name="connsiteX81" fmla="*/ 2538481 w 4113464"/>
                <a:gd name="connsiteY81" fmla="*/ 3080080 h 3186653"/>
                <a:gd name="connsiteX82" fmla="*/ 2142029 w 4113464"/>
                <a:gd name="connsiteY82" fmla="*/ 3179627 h 3186653"/>
                <a:gd name="connsiteX83" fmla="*/ 2039952 w 4113464"/>
                <a:gd name="connsiteY83" fmla="*/ 3186061 h 3186653"/>
                <a:gd name="connsiteX84" fmla="*/ 2014433 w 4113464"/>
                <a:gd name="connsiteY84" fmla="*/ 3186639 h 3186653"/>
                <a:gd name="connsiteX85" fmla="*/ 1988985 w 4113464"/>
                <a:gd name="connsiteY85" fmla="*/ 3186494 h 3186653"/>
                <a:gd name="connsiteX86" fmla="*/ 1963611 w 4113464"/>
                <a:gd name="connsiteY86" fmla="*/ 3186205 h 3186653"/>
                <a:gd name="connsiteX87" fmla="*/ 1938959 w 4113464"/>
                <a:gd name="connsiteY87" fmla="*/ 3185266 h 3186653"/>
                <a:gd name="connsiteX88" fmla="*/ 1742034 w 4113464"/>
                <a:gd name="connsiteY88" fmla="*/ 3169578 h 3186653"/>
                <a:gd name="connsiteX89" fmla="*/ 1546338 w 4113464"/>
                <a:gd name="connsiteY89" fmla="*/ 3135022 h 3186653"/>
                <a:gd name="connsiteX90" fmla="*/ 1354112 w 4113464"/>
                <a:gd name="connsiteY90" fmla="*/ 3080875 h 3186653"/>
                <a:gd name="connsiteX91" fmla="*/ 986143 w 4113464"/>
                <a:gd name="connsiteY91" fmla="*/ 2918072 h 3186653"/>
                <a:gd name="connsiteX92" fmla="*/ 676008 w 4113464"/>
                <a:gd name="connsiteY92" fmla="*/ 2664614 h 3186653"/>
                <a:gd name="connsiteX93" fmla="*/ 550291 w 4113464"/>
                <a:gd name="connsiteY93" fmla="*/ 2512077 h 3186653"/>
                <a:gd name="connsiteX94" fmla="*/ 440479 w 4113464"/>
                <a:gd name="connsiteY94" fmla="*/ 2350575 h 3186653"/>
                <a:gd name="connsiteX95" fmla="*/ 414815 w 4113464"/>
                <a:gd name="connsiteY95" fmla="*/ 2309441 h 3186653"/>
                <a:gd name="connsiteX96" fmla="*/ 390308 w 4113464"/>
                <a:gd name="connsiteY96" fmla="*/ 2269536 h 3186653"/>
                <a:gd name="connsiteX97" fmla="*/ 341944 w 4113464"/>
                <a:gd name="connsiteY97" fmla="*/ 2192182 h 3186653"/>
                <a:gd name="connsiteX98" fmla="*/ 241746 w 4113464"/>
                <a:gd name="connsiteY98" fmla="*/ 2034151 h 3186653"/>
                <a:gd name="connsiteX99" fmla="*/ 143935 w 4113464"/>
                <a:gd name="connsiteY99" fmla="*/ 1867083 h 3186653"/>
                <a:gd name="connsiteX100" fmla="*/ 99836 w 4113464"/>
                <a:gd name="connsiteY100" fmla="*/ 1778524 h 3186653"/>
                <a:gd name="connsiteX101" fmla="*/ 62388 w 4113464"/>
                <a:gd name="connsiteY101" fmla="*/ 1685845 h 3186653"/>
                <a:gd name="connsiteX102" fmla="*/ 33688 w 4113464"/>
                <a:gd name="connsiteY102" fmla="*/ 1589696 h 3186653"/>
                <a:gd name="connsiteX103" fmla="*/ 22989 w 4113464"/>
                <a:gd name="connsiteY103" fmla="*/ 1540682 h 3186653"/>
                <a:gd name="connsiteX104" fmla="*/ 18290 w 4113464"/>
                <a:gd name="connsiteY104" fmla="*/ 1516102 h 3186653"/>
                <a:gd name="connsiteX105" fmla="*/ 14386 w 4113464"/>
                <a:gd name="connsiteY105" fmla="*/ 1491451 h 3186653"/>
                <a:gd name="connsiteX106" fmla="*/ 0 w 4113464"/>
                <a:gd name="connsiteY106" fmla="*/ 1293947 h 3186653"/>
                <a:gd name="connsiteX107" fmla="*/ 40122 w 4113464"/>
                <a:gd name="connsiteY107" fmla="*/ 909134 h 3186653"/>
                <a:gd name="connsiteX108" fmla="*/ 160706 w 4113464"/>
                <a:gd name="connsiteY108" fmla="*/ 540442 h 3186653"/>
                <a:gd name="connsiteX109" fmla="*/ 479161 w 4113464"/>
                <a:gd name="connsiteY109" fmla="*/ 54765 h 3186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4113464" h="3186653">
                  <a:moveTo>
                    <a:pt x="531280" y="0"/>
                  </a:moveTo>
                  <a:lnTo>
                    <a:pt x="785823" y="0"/>
                  </a:lnTo>
                  <a:lnTo>
                    <a:pt x="733553" y="43575"/>
                  </a:lnTo>
                  <a:cubicBezTo>
                    <a:pt x="644994" y="123892"/>
                    <a:pt x="562942" y="211511"/>
                    <a:pt x="489421" y="305636"/>
                  </a:cubicBezTo>
                  <a:cubicBezTo>
                    <a:pt x="415755" y="399616"/>
                    <a:pt x="350764" y="500392"/>
                    <a:pt x="296400" y="606590"/>
                  </a:cubicBezTo>
                  <a:cubicBezTo>
                    <a:pt x="242036" y="712715"/>
                    <a:pt x="196780" y="823829"/>
                    <a:pt x="165405" y="939280"/>
                  </a:cubicBezTo>
                  <a:cubicBezTo>
                    <a:pt x="134030" y="1054442"/>
                    <a:pt x="117692" y="1174159"/>
                    <a:pt x="117765" y="1293947"/>
                  </a:cubicBezTo>
                  <a:cubicBezTo>
                    <a:pt x="118415" y="1352794"/>
                    <a:pt x="124199" y="1411206"/>
                    <a:pt x="137862" y="1467594"/>
                  </a:cubicBezTo>
                  <a:cubicBezTo>
                    <a:pt x="151308" y="1524055"/>
                    <a:pt x="172201" y="1578057"/>
                    <a:pt x="197214" y="1630036"/>
                  </a:cubicBezTo>
                  <a:cubicBezTo>
                    <a:pt x="209865" y="1655989"/>
                    <a:pt x="223890" y="1681435"/>
                    <a:pt x="238638" y="1706521"/>
                  </a:cubicBezTo>
                  <a:cubicBezTo>
                    <a:pt x="253602" y="1731534"/>
                    <a:pt x="269579" y="1756186"/>
                    <a:pt x="286206" y="1780549"/>
                  </a:cubicBezTo>
                  <a:cubicBezTo>
                    <a:pt x="319895" y="1829129"/>
                    <a:pt x="357342" y="1876264"/>
                    <a:pt x="396091" y="1923616"/>
                  </a:cubicBezTo>
                  <a:cubicBezTo>
                    <a:pt x="434840" y="1971039"/>
                    <a:pt x="475324" y="2018463"/>
                    <a:pt x="515012" y="2067767"/>
                  </a:cubicBezTo>
                  <a:cubicBezTo>
                    <a:pt x="534893" y="2092346"/>
                    <a:pt x="554556" y="2117504"/>
                    <a:pt x="574148" y="2143024"/>
                  </a:cubicBezTo>
                  <a:lnTo>
                    <a:pt x="602559" y="2179965"/>
                  </a:lnTo>
                  <a:cubicBezTo>
                    <a:pt x="611884" y="2191749"/>
                    <a:pt x="620776" y="2203822"/>
                    <a:pt x="630391" y="2215316"/>
                  </a:cubicBezTo>
                  <a:cubicBezTo>
                    <a:pt x="705431" y="2308863"/>
                    <a:pt x="786832" y="2394963"/>
                    <a:pt x="869535" y="2476581"/>
                  </a:cubicBezTo>
                  <a:cubicBezTo>
                    <a:pt x="911103" y="2517210"/>
                    <a:pt x="953394" y="2556465"/>
                    <a:pt x="996698" y="2594129"/>
                  </a:cubicBezTo>
                  <a:cubicBezTo>
                    <a:pt x="1040001" y="2631794"/>
                    <a:pt x="1084099" y="2668229"/>
                    <a:pt x="1129861" y="2702496"/>
                  </a:cubicBezTo>
                  <a:cubicBezTo>
                    <a:pt x="1221021" y="2771174"/>
                    <a:pt x="1319339" y="2832550"/>
                    <a:pt x="1427345" y="2873901"/>
                  </a:cubicBezTo>
                  <a:cubicBezTo>
                    <a:pt x="1481202" y="2894577"/>
                    <a:pt x="1537012" y="2910409"/>
                    <a:pt x="1593762" y="2922338"/>
                  </a:cubicBezTo>
                  <a:cubicBezTo>
                    <a:pt x="1608004" y="2925157"/>
                    <a:pt x="1622101" y="2928410"/>
                    <a:pt x="1636415" y="2930868"/>
                  </a:cubicBezTo>
                  <a:lnTo>
                    <a:pt x="1679429" y="2938025"/>
                  </a:lnTo>
                  <a:cubicBezTo>
                    <a:pt x="1708273" y="2941856"/>
                    <a:pt x="1737118" y="2945905"/>
                    <a:pt x="1766252" y="2948290"/>
                  </a:cubicBezTo>
                  <a:cubicBezTo>
                    <a:pt x="1780783" y="2949664"/>
                    <a:pt x="1795314" y="2950965"/>
                    <a:pt x="1809917" y="2951616"/>
                  </a:cubicBezTo>
                  <a:cubicBezTo>
                    <a:pt x="1824520" y="2952339"/>
                    <a:pt x="1839051" y="2953496"/>
                    <a:pt x="1853726" y="2953929"/>
                  </a:cubicBezTo>
                  <a:lnTo>
                    <a:pt x="1897680" y="2954942"/>
                  </a:lnTo>
                  <a:cubicBezTo>
                    <a:pt x="1912283" y="2955303"/>
                    <a:pt x="1927031" y="2954797"/>
                    <a:pt x="1941706" y="2954725"/>
                  </a:cubicBezTo>
                  <a:lnTo>
                    <a:pt x="1963755" y="2954507"/>
                  </a:lnTo>
                  <a:cubicBezTo>
                    <a:pt x="1970912" y="2954291"/>
                    <a:pt x="1977925" y="2953857"/>
                    <a:pt x="1985009" y="2953568"/>
                  </a:cubicBezTo>
                  <a:cubicBezTo>
                    <a:pt x="1992094" y="2953206"/>
                    <a:pt x="1999179" y="2952990"/>
                    <a:pt x="2006191" y="2952483"/>
                  </a:cubicBezTo>
                  <a:lnTo>
                    <a:pt x="2027301" y="2950749"/>
                  </a:lnTo>
                  <a:cubicBezTo>
                    <a:pt x="2055422" y="2948507"/>
                    <a:pt x="2083327" y="2944748"/>
                    <a:pt x="2111015" y="2940411"/>
                  </a:cubicBezTo>
                  <a:cubicBezTo>
                    <a:pt x="2221840" y="2922048"/>
                    <a:pt x="2328399" y="2886119"/>
                    <a:pt x="2429898" y="2835731"/>
                  </a:cubicBezTo>
                  <a:cubicBezTo>
                    <a:pt x="2531758" y="2785922"/>
                    <a:pt x="2628703" y="2722159"/>
                    <a:pt x="2724490" y="2652180"/>
                  </a:cubicBezTo>
                  <a:cubicBezTo>
                    <a:pt x="2748419" y="2634758"/>
                    <a:pt x="2772203" y="2616612"/>
                    <a:pt x="2795915" y="2598250"/>
                  </a:cubicBezTo>
                  <a:cubicBezTo>
                    <a:pt x="2819772" y="2579960"/>
                    <a:pt x="2843556" y="2561381"/>
                    <a:pt x="2867340" y="2542512"/>
                  </a:cubicBezTo>
                  <a:lnTo>
                    <a:pt x="3011998" y="2426844"/>
                  </a:lnTo>
                  <a:cubicBezTo>
                    <a:pt x="3111255" y="2348118"/>
                    <a:pt x="3211453" y="2274813"/>
                    <a:pt x="3309337" y="2202954"/>
                  </a:cubicBezTo>
                  <a:cubicBezTo>
                    <a:pt x="3407149" y="2131095"/>
                    <a:pt x="3501274" y="2058514"/>
                    <a:pt x="3586362" y="1980293"/>
                  </a:cubicBezTo>
                  <a:cubicBezTo>
                    <a:pt x="3671450" y="1902217"/>
                    <a:pt x="3748297" y="1819008"/>
                    <a:pt x="3807866" y="1725100"/>
                  </a:cubicBezTo>
                  <a:cubicBezTo>
                    <a:pt x="3837651" y="1678182"/>
                    <a:pt x="3863098" y="1628734"/>
                    <a:pt x="3883340" y="1576756"/>
                  </a:cubicBezTo>
                  <a:cubicBezTo>
                    <a:pt x="3903726" y="1524850"/>
                    <a:pt x="3918402" y="1470486"/>
                    <a:pt x="3929318" y="1414676"/>
                  </a:cubicBezTo>
                  <a:cubicBezTo>
                    <a:pt x="3934740" y="1386771"/>
                    <a:pt x="3939078" y="1358360"/>
                    <a:pt x="3942041" y="1329660"/>
                  </a:cubicBezTo>
                  <a:cubicBezTo>
                    <a:pt x="3942909" y="1322503"/>
                    <a:pt x="3943487" y="1315274"/>
                    <a:pt x="3944138" y="1308117"/>
                  </a:cubicBezTo>
                  <a:cubicBezTo>
                    <a:pt x="3944716" y="1300887"/>
                    <a:pt x="3945439" y="1293803"/>
                    <a:pt x="3945728" y="1286140"/>
                  </a:cubicBezTo>
                  <a:lnTo>
                    <a:pt x="3948042" y="1240740"/>
                  </a:lnTo>
                  <a:cubicBezTo>
                    <a:pt x="3950138" y="1180159"/>
                    <a:pt x="3948837" y="1119505"/>
                    <a:pt x="3944066" y="1059213"/>
                  </a:cubicBezTo>
                  <a:cubicBezTo>
                    <a:pt x="3939439" y="998849"/>
                    <a:pt x="3930547" y="938991"/>
                    <a:pt x="3918546" y="879928"/>
                  </a:cubicBezTo>
                  <a:cubicBezTo>
                    <a:pt x="3906401" y="820865"/>
                    <a:pt x="3891220" y="762597"/>
                    <a:pt x="3875243" y="704980"/>
                  </a:cubicBezTo>
                  <a:cubicBezTo>
                    <a:pt x="3843362" y="589673"/>
                    <a:pt x="3808155" y="475885"/>
                    <a:pt x="3763406" y="365566"/>
                  </a:cubicBezTo>
                  <a:cubicBezTo>
                    <a:pt x="3740996" y="310479"/>
                    <a:pt x="3715982" y="256404"/>
                    <a:pt x="3687210" y="204426"/>
                  </a:cubicBezTo>
                  <a:cubicBezTo>
                    <a:pt x="3680198" y="191341"/>
                    <a:pt x="3672463" y="178618"/>
                    <a:pt x="3665016" y="165822"/>
                  </a:cubicBezTo>
                  <a:cubicBezTo>
                    <a:pt x="3657353" y="153098"/>
                    <a:pt x="3649401" y="140592"/>
                    <a:pt x="3641666" y="127940"/>
                  </a:cubicBezTo>
                  <a:lnTo>
                    <a:pt x="3616942" y="90927"/>
                  </a:lnTo>
                  <a:lnTo>
                    <a:pt x="3591133" y="54708"/>
                  </a:lnTo>
                  <a:lnTo>
                    <a:pt x="3544762" y="0"/>
                  </a:lnTo>
                  <a:lnTo>
                    <a:pt x="3746698" y="0"/>
                  </a:lnTo>
                  <a:lnTo>
                    <a:pt x="3747647" y="1356"/>
                  </a:lnTo>
                  <a:lnTo>
                    <a:pt x="3774540" y="42129"/>
                  </a:lnTo>
                  <a:cubicBezTo>
                    <a:pt x="3783215" y="55865"/>
                    <a:pt x="3792107" y="69528"/>
                    <a:pt x="3800637" y="83336"/>
                  </a:cubicBezTo>
                  <a:lnTo>
                    <a:pt x="3825795" y="125121"/>
                  </a:lnTo>
                  <a:cubicBezTo>
                    <a:pt x="3858688" y="181220"/>
                    <a:pt x="3889702" y="238403"/>
                    <a:pt x="3917679" y="297033"/>
                  </a:cubicBezTo>
                  <a:cubicBezTo>
                    <a:pt x="3973778" y="414291"/>
                    <a:pt x="4017009" y="537695"/>
                    <a:pt x="4043468" y="664279"/>
                  </a:cubicBezTo>
                  <a:cubicBezTo>
                    <a:pt x="4056625" y="727607"/>
                    <a:pt x="4065806" y="791442"/>
                    <a:pt x="4072963" y="855348"/>
                  </a:cubicBezTo>
                  <a:cubicBezTo>
                    <a:pt x="4080265" y="919183"/>
                    <a:pt x="4086121" y="982945"/>
                    <a:pt x="4092121" y="1046562"/>
                  </a:cubicBezTo>
                  <a:cubicBezTo>
                    <a:pt x="4097832" y="1110252"/>
                    <a:pt x="4102892" y="1173942"/>
                    <a:pt x="4107375" y="1237776"/>
                  </a:cubicBezTo>
                  <a:lnTo>
                    <a:pt x="4110483" y="1285706"/>
                  </a:lnTo>
                  <a:cubicBezTo>
                    <a:pt x="4111062" y="1293586"/>
                    <a:pt x="4111423" y="1302044"/>
                    <a:pt x="4111857" y="1310358"/>
                  </a:cubicBezTo>
                  <a:cubicBezTo>
                    <a:pt x="4112290" y="1318671"/>
                    <a:pt x="4112724" y="1327057"/>
                    <a:pt x="4112869" y="1335443"/>
                  </a:cubicBezTo>
                  <a:cubicBezTo>
                    <a:pt x="4113953" y="1368915"/>
                    <a:pt x="4113592" y="1402675"/>
                    <a:pt x="4111495" y="1436508"/>
                  </a:cubicBezTo>
                  <a:cubicBezTo>
                    <a:pt x="4103688" y="1571912"/>
                    <a:pt x="4067325" y="1708328"/>
                    <a:pt x="4008551" y="1833467"/>
                  </a:cubicBezTo>
                  <a:cubicBezTo>
                    <a:pt x="3949922" y="1958967"/>
                    <a:pt x="3869098" y="2071598"/>
                    <a:pt x="3779745" y="2170567"/>
                  </a:cubicBezTo>
                  <a:cubicBezTo>
                    <a:pt x="3735068" y="2220232"/>
                    <a:pt x="3688150" y="2266788"/>
                    <a:pt x="3640292" y="2311104"/>
                  </a:cubicBezTo>
                  <a:cubicBezTo>
                    <a:pt x="3592435" y="2355419"/>
                    <a:pt x="3543926" y="2398072"/>
                    <a:pt x="3494912" y="2438845"/>
                  </a:cubicBezTo>
                  <a:cubicBezTo>
                    <a:pt x="3397100" y="2520752"/>
                    <a:pt x="3297120" y="2595430"/>
                    <a:pt x="3199597" y="2669024"/>
                  </a:cubicBezTo>
                  <a:lnTo>
                    <a:pt x="3125280" y="2725196"/>
                  </a:lnTo>
                  <a:cubicBezTo>
                    <a:pt x="3100122" y="2744064"/>
                    <a:pt x="3074748" y="2763077"/>
                    <a:pt x="3048939" y="2781728"/>
                  </a:cubicBezTo>
                  <a:cubicBezTo>
                    <a:pt x="3023203" y="2800452"/>
                    <a:pt x="2997178" y="2819104"/>
                    <a:pt x="2970719" y="2837538"/>
                  </a:cubicBezTo>
                  <a:cubicBezTo>
                    <a:pt x="2944187" y="2855828"/>
                    <a:pt x="2917439" y="2873974"/>
                    <a:pt x="2890040" y="2891758"/>
                  </a:cubicBezTo>
                  <a:cubicBezTo>
                    <a:pt x="2835531" y="2927398"/>
                    <a:pt x="2779288" y="2961954"/>
                    <a:pt x="2720658" y="2993546"/>
                  </a:cubicBezTo>
                  <a:cubicBezTo>
                    <a:pt x="2662102" y="3025282"/>
                    <a:pt x="2601520" y="3054778"/>
                    <a:pt x="2538481" y="3080080"/>
                  </a:cubicBezTo>
                  <a:cubicBezTo>
                    <a:pt x="2412981" y="3131408"/>
                    <a:pt x="2278156" y="3166036"/>
                    <a:pt x="2142029" y="3179627"/>
                  </a:cubicBezTo>
                  <a:cubicBezTo>
                    <a:pt x="2107979" y="3182880"/>
                    <a:pt x="2073929" y="3185338"/>
                    <a:pt x="2039952" y="3186061"/>
                  </a:cubicBezTo>
                  <a:lnTo>
                    <a:pt x="2014433" y="3186639"/>
                  </a:lnTo>
                  <a:cubicBezTo>
                    <a:pt x="2005974" y="3186712"/>
                    <a:pt x="1997444" y="3186494"/>
                    <a:pt x="1988985" y="3186494"/>
                  </a:cubicBezTo>
                  <a:lnTo>
                    <a:pt x="1963611" y="3186205"/>
                  </a:lnTo>
                  <a:lnTo>
                    <a:pt x="1938959" y="3185266"/>
                  </a:lnTo>
                  <a:cubicBezTo>
                    <a:pt x="1873317" y="3183169"/>
                    <a:pt x="1807531" y="3177964"/>
                    <a:pt x="1742034" y="3169578"/>
                  </a:cubicBezTo>
                  <a:cubicBezTo>
                    <a:pt x="1676465" y="3161626"/>
                    <a:pt x="1611040" y="3150203"/>
                    <a:pt x="1546338" y="3135022"/>
                  </a:cubicBezTo>
                  <a:cubicBezTo>
                    <a:pt x="1481708" y="3119696"/>
                    <a:pt x="1417585" y="3101551"/>
                    <a:pt x="1354112" y="3080875"/>
                  </a:cubicBezTo>
                  <a:cubicBezTo>
                    <a:pt x="1227383" y="3039162"/>
                    <a:pt x="1102100" y="2987256"/>
                    <a:pt x="986143" y="2918072"/>
                  </a:cubicBezTo>
                  <a:cubicBezTo>
                    <a:pt x="870113" y="2849033"/>
                    <a:pt x="766518" y="2761487"/>
                    <a:pt x="676008" y="2664614"/>
                  </a:cubicBezTo>
                  <a:cubicBezTo>
                    <a:pt x="630536" y="2616251"/>
                    <a:pt x="589184" y="2564778"/>
                    <a:pt x="550291" y="2512077"/>
                  </a:cubicBezTo>
                  <a:cubicBezTo>
                    <a:pt x="511615" y="2459159"/>
                    <a:pt x="474818" y="2405446"/>
                    <a:pt x="440479" y="2350575"/>
                  </a:cubicBezTo>
                  <a:cubicBezTo>
                    <a:pt x="431659" y="2336984"/>
                    <a:pt x="423345" y="2323177"/>
                    <a:pt x="414815" y="2309441"/>
                  </a:cubicBezTo>
                  <a:lnTo>
                    <a:pt x="390308" y="2269536"/>
                  </a:lnTo>
                  <a:cubicBezTo>
                    <a:pt x="374620" y="2243727"/>
                    <a:pt x="358354" y="2218135"/>
                    <a:pt x="341944" y="2192182"/>
                  </a:cubicBezTo>
                  <a:lnTo>
                    <a:pt x="241746" y="2034151"/>
                  </a:lnTo>
                  <a:cubicBezTo>
                    <a:pt x="208130" y="1980293"/>
                    <a:pt x="174948" y="1924845"/>
                    <a:pt x="143935" y="1867083"/>
                  </a:cubicBezTo>
                  <a:cubicBezTo>
                    <a:pt x="128464" y="1838166"/>
                    <a:pt x="113499" y="1808743"/>
                    <a:pt x="99836" y="1778524"/>
                  </a:cubicBezTo>
                  <a:cubicBezTo>
                    <a:pt x="86245" y="1748234"/>
                    <a:pt x="73594" y="1717365"/>
                    <a:pt x="62388" y="1685845"/>
                  </a:cubicBezTo>
                  <a:cubicBezTo>
                    <a:pt x="51400" y="1654253"/>
                    <a:pt x="41641" y="1622228"/>
                    <a:pt x="33688" y="1589696"/>
                  </a:cubicBezTo>
                  <a:cubicBezTo>
                    <a:pt x="29929" y="1573430"/>
                    <a:pt x="26098" y="1557092"/>
                    <a:pt x="22989" y="1540682"/>
                  </a:cubicBezTo>
                  <a:lnTo>
                    <a:pt x="18290" y="1516102"/>
                  </a:lnTo>
                  <a:lnTo>
                    <a:pt x="14386" y="1491451"/>
                  </a:lnTo>
                  <a:cubicBezTo>
                    <a:pt x="4265" y="1425592"/>
                    <a:pt x="0" y="1359517"/>
                    <a:pt x="0" y="1293947"/>
                  </a:cubicBezTo>
                  <a:cubicBezTo>
                    <a:pt x="361" y="1164905"/>
                    <a:pt x="13808" y="1035863"/>
                    <a:pt x="40122" y="909134"/>
                  </a:cubicBezTo>
                  <a:cubicBezTo>
                    <a:pt x="66365" y="782477"/>
                    <a:pt x="106559" y="658279"/>
                    <a:pt x="160706" y="540442"/>
                  </a:cubicBezTo>
                  <a:cubicBezTo>
                    <a:pt x="242307" y="363687"/>
                    <a:pt x="351397" y="200879"/>
                    <a:pt x="479161" y="54765"/>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572A5E24-E894-4881-89D8-70125546BA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126669 w 4091759"/>
                <a:gd name="connsiteY1" fmla="*/ 0 h 3148976"/>
                <a:gd name="connsiteX2" fmla="*/ 1097005 w 4091759"/>
                <a:gd name="connsiteY2" fmla="*/ 19379 h 3148976"/>
                <a:gd name="connsiteX3" fmla="*/ 953756 w 4091759"/>
                <a:gd name="connsiteY3" fmla="*/ 131556 h 3148976"/>
                <a:gd name="connsiteX4" fmla="*/ 519133 w 4091759"/>
                <a:gd name="connsiteY4" fmla="*/ 670497 h 3148976"/>
                <a:gd name="connsiteX5" fmla="*/ 361535 w 4091759"/>
                <a:gd name="connsiteY5" fmla="*/ 1297708 h 3148976"/>
                <a:gd name="connsiteX6" fmla="*/ 622367 w 4091759"/>
                <a:gd name="connsiteY6" fmla="*/ 1880096 h 3148976"/>
                <a:gd name="connsiteX7" fmla="*/ 753795 w 4091759"/>
                <a:gd name="connsiteY7" fmla="*/ 2064949 h 3148976"/>
                <a:gd name="connsiteX8" fmla="*/ 1987034 w 4091759"/>
                <a:gd name="connsiteY8" fmla="*/ 2787513 h 3148976"/>
                <a:gd name="connsiteX9" fmla="*/ 2923222 w 4091759"/>
                <a:gd name="connsiteY9" fmla="*/ 2342986 h 3148976"/>
                <a:gd name="connsiteX10" fmla="*/ 3037155 w 4091759"/>
                <a:gd name="connsiteY10" fmla="*/ 2254717 h 3148976"/>
                <a:gd name="connsiteX11" fmla="*/ 3555349 w 4091759"/>
                <a:gd name="connsiteY11" fmla="*/ 1793273 h 3148976"/>
                <a:gd name="connsiteX12" fmla="*/ 3730369 w 4091759"/>
                <a:gd name="connsiteY12" fmla="*/ 1297708 h 3148976"/>
                <a:gd name="connsiteX13" fmla="*/ 3337459 w 4091759"/>
                <a:gd name="connsiteY13" fmla="*/ 89337 h 3148976"/>
                <a:gd name="connsiteX14" fmla="*/ 3254099 w 4091759"/>
                <a:gd name="connsiteY14" fmla="*/ 0 h 3148976"/>
                <a:gd name="connsiteX15" fmla="*/ 3722351 w 4091759"/>
                <a:gd name="connsiteY15" fmla="*/ 0 h 3148976"/>
                <a:gd name="connsiteX16" fmla="*/ 3723651 w 4091759"/>
                <a:gd name="connsiteY16" fmla="*/ 1720 h 3148976"/>
                <a:gd name="connsiteX17" fmla="*/ 4091759 w 4091759"/>
                <a:gd name="connsiteY17" fmla="*/ 1297708 h 3148976"/>
                <a:gd name="connsiteX18" fmla="*/ 3145739 w 4091759"/>
                <a:gd name="connsiteY18" fmla="*/ 2627818 h 3148976"/>
                <a:gd name="connsiteX19" fmla="*/ 1986961 w 4091759"/>
                <a:gd name="connsiteY19" fmla="*/ 3148976 h 3148976"/>
                <a:gd name="connsiteX20" fmla="*/ 454648 w 4091759"/>
                <a:gd name="connsiteY20" fmla="*/ 2267874 h 3148976"/>
                <a:gd name="connsiteX21" fmla="*/ 0 w 4091759"/>
                <a:gd name="connsiteY21" fmla="*/ 1297708 h 3148976"/>
                <a:gd name="connsiteX22" fmla="*/ 564086 w 4091759"/>
                <a:gd name="connsiteY22"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91759" h="3148976">
                  <a:moveTo>
                    <a:pt x="565922" y="0"/>
                  </a:moveTo>
                  <a:lnTo>
                    <a:pt x="1126669" y="0"/>
                  </a:lnTo>
                  <a:lnTo>
                    <a:pt x="1097005" y="19379"/>
                  </a:lnTo>
                  <a:cubicBezTo>
                    <a:pt x="1047353" y="54908"/>
                    <a:pt x="999481" y="92374"/>
                    <a:pt x="953756" y="131556"/>
                  </a:cubicBezTo>
                  <a:cubicBezTo>
                    <a:pt x="767675" y="290961"/>
                    <a:pt x="621427" y="472343"/>
                    <a:pt x="519133" y="670497"/>
                  </a:cubicBezTo>
                  <a:cubicBezTo>
                    <a:pt x="414598" y="873061"/>
                    <a:pt x="361535" y="1084083"/>
                    <a:pt x="361535" y="1297708"/>
                  </a:cubicBezTo>
                  <a:cubicBezTo>
                    <a:pt x="361535" y="1512850"/>
                    <a:pt x="446190" y="1638495"/>
                    <a:pt x="622367" y="1880096"/>
                  </a:cubicBezTo>
                  <a:cubicBezTo>
                    <a:pt x="664875" y="1938364"/>
                    <a:pt x="708829" y="1998656"/>
                    <a:pt x="753795" y="2064949"/>
                  </a:cubicBezTo>
                  <a:cubicBezTo>
                    <a:pt x="1097401" y="2571430"/>
                    <a:pt x="1466238" y="2787513"/>
                    <a:pt x="1987034" y="2787513"/>
                  </a:cubicBezTo>
                  <a:cubicBezTo>
                    <a:pt x="2328833" y="2787513"/>
                    <a:pt x="2579616" y="2611480"/>
                    <a:pt x="2923222" y="2342986"/>
                  </a:cubicBezTo>
                  <a:cubicBezTo>
                    <a:pt x="2961610" y="2312984"/>
                    <a:pt x="2999997" y="2283344"/>
                    <a:pt x="3037155" y="2254717"/>
                  </a:cubicBezTo>
                  <a:cubicBezTo>
                    <a:pt x="3238562" y="2099360"/>
                    <a:pt x="3428764" y="1952606"/>
                    <a:pt x="3555349" y="1793273"/>
                  </a:cubicBezTo>
                  <a:cubicBezTo>
                    <a:pt x="3676366" y="1640953"/>
                    <a:pt x="3730369" y="1488126"/>
                    <a:pt x="3730369" y="1297708"/>
                  </a:cubicBezTo>
                  <a:cubicBezTo>
                    <a:pt x="3730369" y="820432"/>
                    <a:pt x="3590844" y="391303"/>
                    <a:pt x="3337459" y="89337"/>
                  </a:cubicBezTo>
                  <a:lnTo>
                    <a:pt x="3254099"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3194ADEA-34F6-4208-A525-B69BC90324D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77490" y="8190"/>
              <a:ext cx="4091759" cy="3148976"/>
            </a:xfrm>
            <a:custGeom>
              <a:avLst/>
              <a:gdLst>
                <a:gd name="connsiteX0" fmla="*/ 565922 w 4091759"/>
                <a:gd name="connsiteY0" fmla="*/ 0 h 3148976"/>
                <a:gd name="connsiteX1" fmla="*/ 1258674 w 4091759"/>
                <a:gd name="connsiteY1" fmla="*/ 0 h 3148976"/>
                <a:gd name="connsiteX2" fmla="*/ 1139152 w 4091759"/>
                <a:gd name="connsiteY2" fmla="*/ 78064 h 3148976"/>
                <a:gd name="connsiteX3" fmla="*/ 1000746 w 4091759"/>
                <a:gd name="connsiteY3" fmla="*/ 186426 h 3148976"/>
                <a:gd name="connsiteX4" fmla="*/ 583329 w 4091759"/>
                <a:gd name="connsiteY4" fmla="*/ 703607 h 3148976"/>
                <a:gd name="connsiteX5" fmla="*/ 433755 w 4091759"/>
                <a:gd name="connsiteY5" fmla="*/ 1297708 h 3148976"/>
                <a:gd name="connsiteX6" fmla="*/ 680707 w 4091759"/>
                <a:gd name="connsiteY6" fmla="*/ 1837516 h 3148976"/>
                <a:gd name="connsiteX7" fmla="*/ 813581 w 4091759"/>
                <a:gd name="connsiteY7" fmla="*/ 2024392 h 3148976"/>
                <a:gd name="connsiteX8" fmla="*/ 1320496 w 4091759"/>
                <a:gd name="connsiteY8" fmla="*/ 2541863 h 3148976"/>
                <a:gd name="connsiteX9" fmla="*/ 1986961 w 4091759"/>
                <a:gd name="connsiteY9" fmla="*/ 2715220 h 3148976"/>
                <a:gd name="connsiteX10" fmla="*/ 2415656 w 4091759"/>
                <a:gd name="connsiteY10" fmla="*/ 2604829 h 3148976"/>
                <a:gd name="connsiteX11" fmla="*/ 2878618 w 4091759"/>
                <a:gd name="connsiteY11" fmla="*/ 2286092 h 3148976"/>
                <a:gd name="connsiteX12" fmla="*/ 2992912 w 4091759"/>
                <a:gd name="connsiteY12" fmla="*/ 2197533 h 3148976"/>
                <a:gd name="connsiteX13" fmla="*/ 3498671 w 4091759"/>
                <a:gd name="connsiteY13" fmla="*/ 1748307 h 3148976"/>
                <a:gd name="connsiteX14" fmla="*/ 3658004 w 4091759"/>
                <a:gd name="connsiteY14" fmla="*/ 1297708 h 3148976"/>
                <a:gd name="connsiteX15" fmla="*/ 3282010 w 4091759"/>
                <a:gd name="connsiteY15" fmla="*/ 135821 h 3148976"/>
                <a:gd name="connsiteX16" fmla="*/ 3189895 w 4091759"/>
                <a:gd name="connsiteY16" fmla="*/ 37067 h 3148976"/>
                <a:gd name="connsiteX17" fmla="*/ 3146993 w 4091759"/>
                <a:gd name="connsiteY17" fmla="*/ 0 h 3148976"/>
                <a:gd name="connsiteX18" fmla="*/ 3722351 w 4091759"/>
                <a:gd name="connsiteY18" fmla="*/ 0 h 3148976"/>
                <a:gd name="connsiteX19" fmla="*/ 3723651 w 4091759"/>
                <a:gd name="connsiteY19" fmla="*/ 1720 h 3148976"/>
                <a:gd name="connsiteX20" fmla="*/ 4091759 w 4091759"/>
                <a:gd name="connsiteY20" fmla="*/ 1297708 h 3148976"/>
                <a:gd name="connsiteX21" fmla="*/ 3145739 w 4091759"/>
                <a:gd name="connsiteY21" fmla="*/ 2627818 h 3148976"/>
                <a:gd name="connsiteX22" fmla="*/ 1986961 w 4091759"/>
                <a:gd name="connsiteY22" fmla="*/ 3148976 h 3148976"/>
                <a:gd name="connsiteX23" fmla="*/ 454648 w 4091759"/>
                <a:gd name="connsiteY23" fmla="*/ 2267874 h 3148976"/>
                <a:gd name="connsiteX24" fmla="*/ 0 w 4091759"/>
                <a:gd name="connsiteY24" fmla="*/ 1297708 h 3148976"/>
                <a:gd name="connsiteX25" fmla="*/ 564086 w 4091759"/>
                <a:gd name="connsiteY25" fmla="*/ 1720 h 3148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91759" h="3148976">
                  <a:moveTo>
                    <a:pt x="565922" y="0"/>
                  </a:moveTo>
                  <a:lnTo>
                    <a:pt x="1258674" y="0"/>
                  </a:lnTo>
                  <a:lnTo>
                    <a:pt x="1139152" y="78064"/>
                  </a:lnTo>
                  <a:cubicBezTo>
                    <a:pt x="1091171" y="112390"/>
                    <a:pt x="1044917" y="148581"/>
                    <a:pt x="1000746" y="186426"/>
                  </a:cubicBezTo>
                  <a:cubicBezTo>
                    <a:pt x="824280" y="337590"/>
                    <a:pt x="679984" y="516442"/>
                    <a:pt x="583329" y="703607"/>
                  </a:cubicBezTo>
                  <a:cubicBezTo>
                    <a:pt x="484071" y="895833"/>
                    <a:pt x="433755" y="1095722"/>
                    <a:pt x="433755" y="1297708"/>
                  </a:cubicBezTo>
                  <a:cubicBezTo>
                    <a:pt x="433755" y="1490729"/>
                    <a:pt x="509446" y="1602710"/>
                    <a:pt x="680707" y="1837516"/>
                  </a:cubicBezTo>
                  <a:cubicBezTo>
                    <a:pt x="723576" y="1896290"/>
                    <a:pt x="767892" y="1957088"/>
                    <a:pt x="813581" y="2024392"/>
                  </a:cubicBezTo>
                  <a:cubicBezTo>
                    <a:pt x="975154" y="2262524"/>
                    <a:pt x="1140921" y="2431833"/>
                    <a:pt x="1320496" y="2541863"/>
                  </a:cubicBezTo>
                  <a:cubicBezTo>
                    <a:pt x="1510842" y="2658543"/>
                    <a:pt x="1728877" y="2715220"/>
                    <a:pt x="1986961" y="2715220"/>
                  </a:cubicBezTo>
                  <a:cubicBezTo>
                    <a:pt x="2133426" y="2715220"/>
                    <a:pt x="2269625" y="2680158"/>
                    <a:pt x="2415656" y="2604829"/>
                  </a:cubicBezTo>
                  <a:cubicBezTo>
                    <a:pt x="2565591" y="2527476"/>
                    <a:pt x="2714008" y="2414700"/>
                    <a:pt x="2878618" y="2286092"/>
                  </a:cubicBezTo>
                  <a:cubicBezTo>
                    <a:pt x="2917222" y="2255945"/>
                    <a:pt x="2955682" y="2226233"/>
                    <a:pt x="2992912" y="2197533"/>
                  </a:cubicBezTo>
                  <a:cubicBezTo>
                    <a:pt x="3190705" y="2044923"/>
                    <a:pt x="3377509" y="1900772"/>
                    <a:pt x="3498671" y="1748307"/>
                  </a:cubicBezTo>
                  <a:cubicBezTo>
                    <a:pt x="3610363" y="1607770"/>
                    <a:pt x="3658004" y="1473017"/>
                    <a:pt x="3658004" y="1297708"/>
                  </a:cubicBezTo>
                  <a:cubicBezTo>
                    <a:pt x="3658004" y="837421"/>
                    <a:pt x="3524480" y="424775"/>
                    <a:pt x="3282010" y="135821"/>
                  </a:cubicBezTo>
                  <a:cubicBezTo>
                    <a:pt x="3252732" y="100940"/>
                    <a:pt x="3222007" y="68006"/>
                    <a:pt x="3189895" y="37067"/>
                  </a:cubicBezTo>
                  <a:lnTo>
                    <a:pt x="3146993" y="0"/>
                  </a:lnTo>
                  <a:lnTo>
                    <a:pt x="3722351" y="0"/>
                  </a:lnTo>
                  <a:lnTo>
                    <a:pt x="3723651" y="1720"/>
                  </a:lnTo>
                  <a:cubicBezTo>
                    <a:pt x="3963059" y="353907"/>
                    <a:pt x="4091759" y="805418"/>
                    <a:pt x="4091759" y="1297708"/>
                  </a:cubicBezTo>
                  <a:cubicBezTo>
                    <a:pt x="4091759" y="1948702"/>
                    <a:pt x="3623014" y="2254861"/>
                    <a:pt x="3145739" y="2627818"/>
                  </a:cubicBezTo>
                  <a:cubicBezTo>
                    <a:pt x="2798084" y="2899494"/>
                    <a:pt x="2463153" y="3148976"/>
                    <a:pt x="1986961" y="3148976"/>
                  </a:cubicBezTo>
                  <a:cubicBezTo>
                    <a:pt x="1280807" y="3148976"/>
                    <a:pt x="822328" y="2809851"/>
                    <a:pt x="454648" y="2267874"/>
                  </a:cubicBezTo>
                  <a:cubicBezTo>
                    <a:pt x="234011" y="1942702"/>
                    <a:pt x="0" y="1719679"/>
                    <a:pt x="0" y="1297708"/>
                  </a:cubicBezTo>
                  <a:cubicBezTo>
                    <a:pt x="0" y="805418"/>
                    <a:pt x="220663" y="353907"/>
                    <a:pt x="564086" y="1720"/>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4" name="Freeform: Shape 33">
              <a:extLst>
                <a:ext uri="{FF2B5EF4-FFF2-40B4-BE49-F238E27FC236}">
                  <a16:creationId xmlns:a16="http://schemas.microsoft.com/office/drawing/2014/main" id="{FBDED2AF-FE3B-46C2-A641-F3FE6F01B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01945" y="8190"/>
              <a:ext cx="4337554" cy="3396866"/>
            </a:xfrm>
            <a:custGeom>
              <a:avLst/>
              <a:gdLst>
                <a:gd name="connsiteX0" fmla="*/ 2075375 w 4337554"/>
                <a:gd name="connsiteY0" fmla="*/ 3367732 h 3396866"/>
                <a:gd name="connsiteX1" fmla="*/ 2087376 w 4337554"/>
                <a:gd name="connsiteY1" fmla="*/ 3367877 h 3396866"/>
                <a:gd name="connsiteX2" fmla="*/ 2097930 w 4337554"/>
                <a:gd name="connsiteY2" fmla="*/ 3367804 h 3396866"/>
                <a:gd name="connsiteX3" fmla="*/ 2075375 w 4337554"/>
                <a:gd name="connsiteY3" fmla="*/ 3367732 h 3396866"/>
                <a:gd name="connsiteX4" fmla="*/ 381332 w 4337554"/>
                <a:gd name="connsiteY4" fmla="*/ 0 h 3396866"/>
                <a:gd name="connsiteX5" fmla="*/ 722138 w 4337554"/>
                <a:gd name="connsiteY5" fmla="*/ 0 h 3396866"/>
                <a:gd name="connsiteX6" fmla="*/ 614098 w 4337554"/>
                <a:gd name="connsiteY6" fmla="*/ 110789 h 3396866"/>
                <a:gd name="connsiteX7" fmla="*/ 493035 w 4337554"/>
                <a:gd name="connsiteY7" fmla="*/ 257995 h 3396866"/>
                <a:gd name="connsiteX8" fmla="*/ 384235 w 4337554"/>
                <a:gd name="connsiteY8" fmla="*/ 416677 h 3396866"/>
                <a:gd name="connsiteX9" fmla="*/ 291628 w 4337554"/>
                <a:gd name="connsiteY9" fmla="*/ 586059 h 3396866"/>
                <a:gd name="connsiteX10" fmla="*/ 291556 w 4337554"/>
                <a:gd name="connsiteY10" fmla="*/ 586275 h 3396866"/>
                <a:gd name="connsiteX11" fmla="*/ 291484 w 4337554"/>
                <a:gd name="connsiteY11" fmla="*/ 586492 h 3396866"/>
                <a:gd name="connsiteX12" fmla="*/ 271169 w 4337554"/>
                <a:gd name="connsiteY12" fmla="*/ 630012 h 3396866"/>
                <a:gd name="connsiteX13" fmla="*/ 261193 w 4337554"/>
                <a:gd name="connsiteY13" fmla="*/ 652062 h 3396866"/>
                <a:gd name="connsiteX14" fmla="*/ 251795 w 4337554"/>
                <a:gd name="connsiteY14" fmla="*/ 674183 h 3396866"/>
                <a:gd name="connsiteX15" fmla="*/ 250349 w 4337554"/>
                <a:gd name="connsiteY15" fmla="*/ 677653 h 3396866"/>
                <a:gd name="connsiteX16" fmla="*/ 233866 w 4337554"/>
                <a:gd name="connsiteY16" fmla="*/ 718788 h 3396866"/>
                <a:gd name="connsiteX17" fmla="*/ 227505 w 4337554"/>
                <a:gd name="connsiteY17" fmla="*/ 735487 h 3396866"/>
                <a:gd name="connsiteX18" fmla="*/ 216950 w 4337554"/>
                <a:gd name="connsiteY18" fmla="*/ 764043 h 3396866"/>
                <a:gd name="connsiteX19" fmla="*/ 216878 w 4337554"/>
                <a:gd name="connsiteY19" fmla="*/ 764332 h 3396866"/>
                <a:gd name="connsiteX20" fmla="*/ 216733 w 4337554"/>
                <a:gd name="connsiteY20" fmla="*/ 764621 h 3396866"/>
                <a:gd name="connsiteX21" fmla="*/ 161718 w 4337554"/>
                <a:gd name="connsiteY21" fmla="*/ 950268 h 3396866"/>
                <a:gd name="connsiteX22" fmla="*/ 117186 w 4337554"/>
                <a:gd name="connsiteY22" fmla="*/ 1335010 h 3396866"/>
                <a:gd name="connsiteX23" fmla="*/ 135693 w 4337554"/>
                <a:gd name="connsiteY23" fmla="*/ 1524705 h 3396866"/>
                <a:gd name="connsiteX24" fmla="*/ 192154 w 4337554"/>
                <a:gd name="connsiteY24" fmla="*/ 1706015 h 3396866"/>
                <a:gd name="connsiteX25" fmla="*/ 192298 w 4337554"/>
                <a:gd name="connsiteY25" fmla="*/ 1706304 h 3396866"/>
                <a:gd name="connsiteX26" fmla="*/ 192443 w 4337554"/>
                <a:gd name="connsiteY26" fmla="*/ 1706593 h 3396866"/>
                <a:gd name="connsiteX27" fmla="*/ 206106 w 4337554"/>
                <a:gd name="connsiteY27" fmla="*/ 1737245 h 3396866"/>
                <a:gd name="connsiteX28" fmla="*/ 211817 w 4337554"/>
                <a:gd name="connsiteY28" fmla="*/ 1749680 h 3396866"/>
                <a:gd name="connsiteX29" fmla="*/ 217022 w 4337554"/>
                <a:gd name="connsiteY29" fmla="*/ 1760162 h 3396866"/>
                <a:gd name="connsiteX30" fmla="*/ 233360 w 4337554"/>
                <a:gd name="connsiteY30" fmla="*/ 1791826 h 3396866"/>
                <a:gd name="connsiteX31" fmla="*/ 233505 w 4337554"/>
                <a:gd name="connsiteY31" fmla="*/ 1792115 h 3396866"/>
                <a:gd name="connsiteX32" fmla="*/ 233650 w 4337554"/>
                <a:gd name="connsiteY32" fmla="*/ 1792405 h 3396866"/>
                <a:gd name="connsiteX33" fmla="*/ 282086 w 4337554"/>
                <a:gd name="connsiteY33" fmla="*/ 1875180 h 3396866"/>
                <a:gd name="connsiteX34" fmla="*/ 335799 w 4337554"/>
                <a:gd name="connsiteY34" fmla="*/ 1955497 h 3396866"/>
                <a:gd name="connsiteX35" fmla="*/ 393850 w 4337554"/>
                <a:gd name="connsiteY35" fmla="*/ 2034295 h 3396866"/>
                <a:gd name="connsiteX36" fmla="*/ 467082 w 4337554"/>
                <a:gd name="connsiteY36" fmla="*/ 2128999 h 3396866"/>
                <a:gd name="connsiteX37" fmla="*/ 515518 w 4337554"/>
                <a:gd name="connsiteY37" fmla="*/ 2191098 h 3396866"/>
                <a:gd name="connsiteX38" fmla="*/ 576750 w 4337554"/>
                <a:gd name="connsiteY38" fmla="*/ 2271126 h 3396866"/>
                <a:gd name="connsiteX39" fmla="*/ 608053 w 4337554"/>
                <a:gd name="connsiteY39" fmla="*/ 2313634 h 3396866"/>
                <a:gd name="connsiteX40" fmla="*/ 636102 w 4337554"/>
                <a:gd name="connsiteY40" fmla="*/ 2351805 h 3396866"/>
                <a:gd name="connsiteX41" fmla="*/ 636247 w 4337554"/>
                <a:gd name="connsiteY41" fmla="*/ 2351949 h 3396866"/>
                <a:gd name="connsiteX42" fmla="*/ 636391 w 4337554"/>
                <a:gd name="connsiteY42" fmla="*/ 2352094 h 3396866"/>
                <a:gd name="connsiteX43" fmla="*/ 685478 w 4337554"/>
                <a:gd name="connsiteY43" fmla="*/ 2416795 h 3396866"/>
                <a:gd name="connsiteX44" fmla="*/ 694948 w 4337554"/>
                <a:gd name="connsiteY44" fmla="*/ 2429013 h 3396866"/>
                <a:gd name="connsiteX45" fmla="*/ 699720 w 4337554"/>
                <a:gd name="connsiteY45" fmla="*/ 2434941 h 3396866"/>
                <a:gd name="connsiteX46" fmla="*/ 756253 w 4337554"/>
                <a:gd name="connsiteY46" fmla="*/ 2503474 h 3396866"/>
                <a:gd name="connsiteX47" fmla="*/ 885945 w 4337554"/>
                <a:gd name="connsiteY47" fmla="*/ 2643577 h 3396866"/>
                <a:gd name="connsiteX48" fmla="*/ 1176055 w 4337554"/>
                <a:gd name="connsiteY48" fmla="*/ 2876576 h 3396866"/>
                <a:gd name="connsiteX49" fmla="*/ 1335822 w 4337554"/>
                <a:gd name="connsiteY49" fmla="*/ 2963833 h 3396866"/>
                <a:gd name="connsiteX50" fmla="*/ 1335967 w 4337554"/>
                <a:gd name="connsiteY50" fmla="*/ 2963906 h 3396866"/>
                <a:gd name="connsiteX51" fmla="*/ 1336111 w 4337554"/>
                <a:gd name="connsiteY51" fmla="*/ 2963978 h 3396866"/>
                <a:gd name="connsiteX52" fmla="*/ 1504770 w 4337554"/>
                <a:gd name="connsiteY52" fmla="*/ 3029909 h 3396866"/>
                <a:gd name="connsiteX53" fmla="*/ 1680874 w 4337554"/>
                <a:gd name="connsiteY53" fmla="*/ 3075526 h 3396866"/>
                <a:gd name="connsiteX54" fmla="*/ 1770228 w 4337554"/>
                <a:gd name="connsiteY54" fmla="*/ 3090562 h 3396866"/>
                <a:gd name="connsiteX55" fmla="*/ 1859943 w 4337554"/>
                <a:gd name="connsiteY55" fmla="*/ 3100756 h 3396866"/>
                <a:gd name="connsiteX56" fmla="*/ 2045663 w 4337554"/>
                <a:gd name="connsiteY56" fmla="*/ 3108852 h 3396866"/>
                <a:gd name="connsiteX57" fmla="*/ 2054989 w 4337554"/>
                <a:gd name="connsiteY57" fmla="*/ 3108852 h 3396866"/>
                <a:gd name="connsiteX58" fmla="*/ 2067278 w 4337554"/>
                <a:gd name="connsiteY58" fmla="*/ 3108925 h 3396866"/>
                <a:gd name="connsiteX59" fmla="*/ 2091207 w 4337554"/>
                <a:gd name="connsiteY59" fmla="*/ 3108563 h 3396866"/>
                <a:gd name="connsiteX60" fmla="*/ 2091424 w 4337554"/>
                <a:gd name="connsiteY60" fmla="*/ 3108563 h 3396866"/>
                <a:gd name="connsiteX61" fmla="*/ 2091641 w 4337554"/>
                <a:gd name="connsiteY61" fmla="*/ 3108563 h 3396866"/>
                <a:gd name="connsiteX62" fmla="*/ 2114124 w 4337554"/>
                <a:gd name="connsiteY62" fmla="*/ 3107985 h 3396866"/>
                <a:gd name="connsiteX63" fmla="*/ 2136752 w 4337554"/>
                <a:gd name="connsiteY63" fmla="*/ 3106828 h 3396866"/>
                <a:gd name="connsiteX64" fmla="*/ 2225382 w 4337554"/>
                <a:gd name="connsiteY64" fmla="*/ 3099093 h 3396866"/>
                <a:gd name="connsiteX65" fmla="*/ 2568049 w 4337554"/>
                <a:gd name="connsiteY65" fmla="*/ 3006486 h 3396866"/>
                <a:gd name="connsiteX66" fmla="*/ 2730779 w 4337554"/>
                <a:gd name="connsiteY66" fmla="*/ 2925807 h 3396866"/>
                <a:gd name="connsiteX67" fmla="*/ 2888666 w 4337554"/>
                <a:gd name="connsiteY67" fmla="*/ 2827200 h 3396866"/>
                <a:gd name="connsiteX68" fmla="*/ 3043011 w 4337554"/>
                <a:gd name="connsiteY68" fmla="*/ 2715075 h 3396866"/>
                <a:gd name="connsiteX69" fmla="*/ 3119208 w 4337554"/>
                <a:gd name="connsiteY69" fmla="*/ 2655650 h 3396866"/>
                <a:gd name="connsiteX70" fmla="*/ 3196922 w 4337554"/>
                <a:gd name="connsiteY70" fmla="*/ 2593479 h 3396866"/>
                <a:gd name="connsiteX71" fmla="*/ 3327916 w 4337554"/>
                <a:gd name="connsiteY71" fmla="*/ 2490895 h 3396866"/>
                <a:gd name="connsiteX72" fmla="*/ 3507925 w 4337554"/>
                <a:gd name="connsiteY72" fmla="*/ 2348624 h 3396866"/>
                <a:gd name="connsiteX73" fmla="*/ 3788131 w 4337554"/>
                <a:gd name="connsiteY73" fmla="*/ 2093575 h 3396866"/>
                <a:gd name="connsiteX74" fmla="*/ 3904016 w 4337554"/>
                <a:gd name="connsiteY74" fmla="*/ 1952894 h 3396866"/>
                <a:gd name="connsiteX75" fmla="*/ 3995683 w 4337554"/>
                <a:gd name="connsiteY75" fmla="*/ 1799706 h 3396866"/>
                <a:gd name="connsiteX76" fmla="*/ 4091470 w 4337554"/>
                <a:gd name="connsiteY76" fmla="*/ 1456678 h 3396866"/>
                <a:gd name="connsiteX77" fmla="*/ 4096892 w 4337554"/>
                <a:gd name="connsiteY77" fmla="*/ 1365228 h 3396866"/>
                <a:gd name="connsiteX78" fmla="*/ 4096964 w 4337554"/>
                <a:gd name="connsiteY78" fmla="*/ 1361686 h 3396866"/>
                <a:gd name="connsiteX79" fmla="*/ 4097181 w 4337554"/>
                <a:gd name="connsiteY79" fmla="*/ 1318021 h 3396866"/>
                <a:gd name="connsiteX80" fmla="*/ 4097109 w 4337554"/>
                <a:gd name="connsiteY80" fmla="*/ 1304213 h 3396866"/>
                <a:gd name="connsiteX81" fmla="*/ 4096675 w 4337554"/>
                <a:gd name="connsiteY81" fmla="*/ 1269585 h 3396866"/>
                <a:gd name="connsiteX82" fmla="*/ 4087133 w 4337554"/>
                <a:gd name="connsiteY82" fmla="*/ 1076708 h 3396866"/>
                <a:gd name="connsiteX83" fmla="*/ 4029010 w 4337554"/>
                <a:gd name="connsiteY83" fmla="*/ 694786 h 3396866"/>
                <a:gd name="connsiteX84" fmla="*/ 3912184 w 4337554"/>
                <a:gd name="connsiteY84" fmla="*/ 326890 h 3396866"/>
                <a:gd name="connsiteX85" fmla="*/ 3873219 w 4337554"/>
                <a:gd name="connsiteY85" fmla="*/ 238693 h 3396866"/>
                <a:gd name="connsiteX86" fmla="*/ 3829844 w 4337554"/>
                <a:gd name="connsiteY86" fmla="*/ 152375 h 3396866"/>
                <a:gd name="connsiteX87" fmla="*/ 3738618 w 4337554"/>
                <a:gd name="connsiteY87" fmla="*/ 0 h 3396866"/>
                <a:gd name="connsiteX88" fmla="*/ 3952061 w 4337554"/>
                <a:gd name="connsiteY88" fmla="*/ 0 h 3396866"/>
                <a:gd name="connsiteX89" fmla="*/ 4048022 w 4337554"/>
                <a:gd name="connsiteY89" fmla="*/ 144134 h 3396866"/>
                <a:gd name="connsiteX90" fmla="*/ 4337554 w 4337554"/>
                <a:gd name="connsiteY90" fmla="*/ 1227366 h 3396866"/>
                <a:gd name="connsiteX91" fmla="*/ 4167088 w 4337554"/>
                <a:gd name="connsiteY91" fmla="*/ 2071743 h 3396866"/>
                <a:gd name="connsiteX92" fmla="*/ 3702319 w 4337554"/>
                <a:gd name="connsiteY92" fmla="*/ 2761125 h 3396866"/>
                <a:gd name="connsiteX93" fmla="*/ 3012937 w 4337554"/>
                <a:gd name="connsiteY93" fmla="*/ 3225894 h 3396866"/>
                <a:gd name="connsiteX94" fmla="*/ 2168777 w 4337554"/>
                <a:gd name="connsiteY94" fmla="*/ 3396360 h 3396866"/>
                <a:gd name="connsiteX95" fmla="*/ 2151933 w 4337554"/>
                <a:gd name="connsiteY95" fmla="*/ 3396143 h 3396866"/>
                <a:gd name="connsiteX96" fmla="*/ 2143692 w 4337554"/>
                <a:gd name="connsiteY96" fmla="*/ 3395998 h 3396866"/>
                <a:gd name="connsiteX97" fmla="*/ 2125691 w 4337554"/>
                <a:gd name="connsiteY97" fmla="*/ 3396649 h 3396866"/>
                <a:gd name="connsiteX98" fmla="*/ 2125257 w 4337554"/>
                <a:gd name="connsiteY98" fmla="*/ 3396649 h 3396866"/>
                <a:gd name="connsiteX99" fmla="*/ 2124823 w 4337554"/>
                <a:gd name="connsiteY99" fmla="*/ 3396649 h 3396866"/>
                <a:gd name="connsiteX100" fmla="*/ 2098364 w 4337554"/>
                <a:gd name="connsiteY100" fmla="*/ 3396794 h 3396866"/>
                <a:gd name="connsiteX101" fmla="*/ 2087376 w 4337554"/>
                <a:gd name="connsiteY101" fmla="*/ 3396866 h 3396866"/>
                <a:gd name="connsiteX102" fmla="*/ 2054338 w 4337554"/>
                <a:gd name="connsiteY102" fmla="*/ 3396360 h 3396866"/>
                <a:gd name="connsiteX103" fmla="*/ 2044940 w 4337554"/>
                <a:gd name="connsiteY103" fmla="*/ 3396143 h 3396866"/>
                <a:gd name="connsiteX104" fmla="*/ 1953490 w 4337554"/>
                <a:gd name="connsiteY104" fmla="*/ 3392456 h 3396866"/>
                <a:gd name="connsiteX105" fmla="*/ 1939537 w 4337554"/>
                <a:gd name="connsiteY105" fmla="*/ 3391733 h 3396866"/>
                <a:gd name="connsiteX106" fmla="*/ 1939104 w 4337554"/>
                <a:gd name="connsiteY106" fmla="*/ 3391733 h 3396866"/>
                <a:gd name="connsiteX107" fmla="*/ 1938670 w 4337554"/>
                <a:gd name="connsiteY107" fmla="*/ 3391661 h 3396866"/>
                <a:gd name="connsiteX108" fmla="*/ 1925802 w 4337554"/>
                <a:gd name="connsiteY108" fmla="*/ 3390576 h 3396866"/>
                <a:gd name="connsiteX109" fmla="*/ 1833340 w 4337554"/>
                <a:gd name="connsiteY109" fmla="*/ 3381540 h 3396866"/>
                <a:gd name="connsiteX110" fmla="*/ 1622607 w 4337554"/>
                <a:gd name="connsiteY110" fmla="*/ 3345466 h 3396866"/>
                <a:gd name="connsiteX111" fmla="*/ 1415922 w 4337554"/>
                <a:gd name="connsiteY111" fmla="*/ 3283005 h 3396866"/>
                <a:gd name="connsiteX112" fmla="*/ 1219070 w 4337554"/>
                <a:gd name="connsiteY112" fmla="*/ 3192205 h 3396866"/>
                <a:gd name="connsiteX113" fmla="*/ 1071376 w 4337554"/>
                <a:gd name="connsiteY113" fmla="*/ 3098297 h 3396866"/>
                <a:gd name="connsiteX114" fmla="*/ 295677 w 4337554"/>
                <a:gd name="connsiteY114" fmla="*/ 2321152 h 3396866"/>
                <a:gd name="connsiteX115" fmla="*/ 0 w 4337554"/>
                <a:gd name="connsiteY115" fmla="*/ 1227366 h 3396866"/>
                <a:gd name="connsiteX116" fmla="*/ 170466 w 4337554"/>
                <a:gd name="connsiteY116" fmla="*/ 383205 h 3396866"/>
                <a:gd name="connsiteX117" fmla="*/ 369126 w 4337554"/>
                <a:gd name="connsiteY117" fmla="*/ 16339 h 3396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337554" h="3396866">
                  <a:moveTo>
                    <a:pt x="2075375" y="3367732"/>
                  </a:moveTo>
                  <a:cubicBezTo>
                    <a:pt x="2079351" y="3367804"/>
                    <a:pt x="2083327" y="3367877"/>
                    <a:pt x="2087376" y="3367877"/>
                  </a:cubicBezTo>
                  <a:cubicBezTo>
                    <a:pt x="2090846" y="3367877"/>
                    <a:pt x="2094316" y="3367877"/>
                    <a:pt x="2097930" y="3367804"/>
                  </a:cubicBezTo>
                  <a:cubicBezTo>
                    <a:pt x="2090267" y="3367949"/>
                    <a:pt x="2082821" y="3367804"/>
                    <a:pt x="2075375" y="3367732"/>
                  </a:cubicBezTo>
                  <a:close/>
                  <a:moveTo>
                    <a:pt x="381332" y="0"/>
                  </a:moveTo>
                  <a:lnTo>
                    <a:pt x="722138" y="0"/>
                  </a:lnTo>
                  <a:lnTo>
                    <a:pt x="614098" y="110789"/>
                  </a:lnTo>
                  <a:cubicBezTo>
                    <a:pt x="571401" y="158430"/>
                    <a:pt x="530953" y="207607"/>
                    <a:pt x="493035" y="257995"/>
                  </a:cubicBezTo>
                  <a:cubicBezTo>
                    <a:pt x="453780" y="310190"/>
                    <a:pt x="417128" y="363614"/>
                    <a:pt x="384235" y="416677"/>
                  </a:cubicBezTo>
                  <a:cubicBezTo>
                    <a:pt x="347366" y="477475"/>
                    <a:pt x="317075" y="532851"/>
                    <a:pt x="291628" y="586059"/>
                  </a:cubicBezTo>
                  <a:lnTo>
                    <a:pt x="291556" y="586275"/>
                  </a:lnTo>
                  <a:lnTo>
                    <a:pt x="291484" y="586492"/>
                  </a:lnTo>
                  <a:cubicBezTo>
                    <a:pt x="283965" y="601601"/>
                    <a:pt x="277025" y="616927"/>
                    <a:pt x="271169" y="630012"/>
                  </a:cubicBezTo>
                  <a:lnTo>
                    <a:pt x="261193" y="652062"/>
                  </a:lnTo>
                  <a:lnTo>
                    <a:pt x="251795" y="674183"/>
                  </a:lnTo>
                  <a:lnTo>
                    <a:pt x="250349" y="677653"/>
                  </a:lnTo>
                  <a:cubicBezTo>
                    <a:pt x="244493" y="691750"/>
                    <a:pt x="238927" y="705124"/>
                    <a:pt x="233866" y="718788"/>
                  </a:cubicBezTo>
                  <a:cubicBezTo>
                    <a:pt x="231770" y="724354"/>
                    <a:pt x="229673" y="729921"/>
                    <a:pt x="227505" y="735487"/>
                  </a:cubicBezTo>
                  <a:cubicBezTo>
                    <a:pt x="223673" y="745319"/>
                    <a:pt x="220131" y="754645"/>
                    <a:pt x="216950" y="764043"/>
                  </a:cubicBezTo>
                  <a:lnTo>
                    <a:pt x="216878" y="764332"/>
                  </a:lnTo>
                  <a:lnTo>
                    <a:pt x="216733" y="764621"/>
                  </a:lnTo>
                  <a:cubicBezTo>
                    <a:pt x="194395" y="826431"/>
                    <a:pt x="175888" y="888892"/>
                    <a:pt x="161718" y="950268"/>
                  </a:cubicBezTo>
                  <a:cubicBezTo>
                    <a:pt x="132151" y="1076636"/>
                    <a:pt x="117114" y="1206112"/>
                    <a:pt x="117186" y="1335010"/>
                  </a:cubicBezTo>
                  <a:cubicBezTo>
                    <a:pt x="117620" y="1400217"/>
                    <a:pt x="123837" y="1464196"/>
                    <a:pt x="135693" y="1524705"/>
                  </a:cubicBezTo>
                  <a:cubicBezTo>
                    <a:pt x="148923" y="1588756"/>
                    <a:pt x="167863" y="1649771"/>
                    <a:pt x="192154" y="1706015"/>
                  </a:cubicBezTo>
                  <a:lnTo>
                    <a:pt x="192298" y="1706304"/>
                  </a:lnTo>
                  <a:lnTo>
                    <a:pt x="192443" y="1706593"/>
                  </a:lnTo>
                  <a:cubicBezTo>
                    <a:pt x="196564" y="1716714"/>
                    <a:pt x="201190" y="1726691"/>
                    <a:pt x="206106" y="1737245"/>
                  </a:cubicBezTo>
                  <a:cubicBezTo>
                    <a:pt x="207986" y="1741366"/>
                    <a:pt x="209938" y="1745487"/>
                    <a:pt x="211817" y="1749680"/>
                  </a:cubicBezTo>
                  <a:cubicBezTo>
                    <a:pt x="213552" y="1753222"/>
                    <a:pt x="215287" y="1756692"/>
                    <a:pt x="217022" y="1760162"/>
                  </a:cubicBezTo>
                  <a:cubicBezTo>
                    <a:pt x="222517" y="1771151"/>
                    <a:pt x="227722" y="1781561"/>
                    <a:pt x="233360" y="1791826"/>
                  </a:cubicBezTo>
                  <a:lnTo>
                    <a:pt x="233505" y="1792115"/>
                  </a:lnTo>
                  <a:lnTo>
                    <a:pt x="233650" y="1792405"/>
                  </a:lnTo>
                  <a:cubicBezTo>
                    <a:pt x="246590" y="1817056"/>
                    <a:pt x="261482" y="1842576"/>
                    <a:pt x="282086" y="1875180"/>
                  </a:cubicBezTo>
                  <a:cubicBezTo>
                    <a:pt x="298135" y="1900843"/>
                    <a:pt x="315268" y="1925929"/>
                    <a:pt x="335799" y="1955497"/>
                  </a:cubicBezTo>
                  <a:cubicBezTo>
                    <a:pt x="355101" y="1982679"/>
                    <a:pt x="375054" y="2009282"/>
                    <a:pt x="393850" y="2034295"/>
                  </a:cubicBezTo>
                  <a:cubicBezTo>
                    <a:pt x="417779" y="2066032"/>
                    <a:pt x="442864" y="2098058"/>
                    <a:pt x="467082" y="2128999"/>
                  </a:cubicBezTo>
                  <a:cubicBezTo>
                    <a:pt x="482987" y="2149313"/>
                    <a:pt x="499469" y="2170278"/>
                    <a:pt x="515518" y="2191098"/>
                  </a:cubicBezTo>
                  <a:cubicBezTo>
                    <a:pt x="532362" y="2212858"/>
                    <a:pt x="554556" y="2241558"/>
                    <a:pt x="576750" y="2271126"/>
                  </a:cubicBezTo>
                  <a:cubicBezTo>
                    <a:pt x="587305" y="2285078"/>
                    <a:pt x="597860" y="2299609"/>
                    <a:pt x="608053" y="2313634"/>
                  </a:cubicBezTo>
                  <a:cubicBezTo>
                    <a:pt x="617740" y="2326936"/>
                    <a:pt x="626921" y="2339587"/>
                    <a:pt x="636102" y="2351805"/>
                  </a:cubicBezTo>
                  <a:lnTo>
                    <a:pt x="636247" y="2351949"/>
                  </a:lnTo>
                  <a:lnTo>
                    <a:pt x="636391" y="2352094"/>
                  </a:lnTo>
                  <a:cubicBezTo>
                    <a:pt x="652224" y="2373854"/>
                    <a:pt x="669140" y="2395686"/>
                    <a:pt x="685478" y="2416795"/>
                  </a:cubicBezTo>
                  <a:lnTo>
                    <a:pt x="694948" y="2429013"/>
                  </a:lnTo>
                  <a:lnTo>
                    <a:pt x="699720" y="2434941"/>
                  </a:lnTo>
                  <a:cubicBezTo>
                    <a:pt x="718082" y="2457641"/>
                    <a:pt x="736950" y="2481136"/>
                    <a:pt x="756253" y="2503474"/>
                  </a:cubicBezTo>
                  <a:cubicBezTo>
                    <a:pt x="798688" y="2553211"/>
                    <a:pt x="842353" y="2600346"/>
                    <a:pt x="885945" y="2643577"/>
                  </a:cubicBezTo>
                  <a:cubicBezTo>
                    <a:pt x="978769" y="2735172"/>
                    <a:pt x="1076436" y="2813609"/>
                    <a:pt x="1176055" y="2876576"/>
                  </a:cubicBezTo>
                  <a:cubicBezTo>
                    <a:pt x="1232444" y="2911927"/>
                    <a:pt x="1284639" y="2940483"/>
                    <a:pt x="1335822" y="2963833"/>
                  </a:cubicBezTo>
                  <a:lnTo>
                    <a:pt x="1335967" y="2963906"/>
                  </a:lnTo>
                  <a:lnTo>
                    <a:pt x="1336111" y="2963978"/>
                  </a:lnTo>
                  <a:cubicBezTo>
                    <a:pt x="1388162" y="2988485"/>
                    <a:pt x="1444912" y="3010679"/>
                    <a:pt x="1504770" y="3029909"/>
                  </a:cubicBezTo>
                  <a:cubicBezTo>
                    <a:pt x="1559857" y="3047620"/>
                    <a:pt x="1619137" y="3063019"/>
                    <a:pt x="1680874" y="3075526"/>
                  </a:cubicBezTo>
                  <a:cubicBezTo>
                    <a:pt x="1709286" y="3081164"/>
                    <a:pt x="1739432" y="3086225"/>
                    <a:pt x="1770228" y="3090562"/>
                  </a:cubicBezTo>
                  <a:cubicBezTo>
                    <a:pt x="1799145" y="3094610"/>
                    <a:pt x="1829363" y="3098008"/>
                    <a:pt x="1859943" y="3100756"/>
                  </a:cubicBezTo>
                  <a:cubicBezTo>
                    <a:pt x="1918428" y="3106105"/>
                    <a:pt x="1979154" y="3108708"/>
                    <a:pt x="2045663" y="3108852"/>
                  </a:cubicBezTo>
                  <a:lnTo>
                    <a:pt x="2054989" y="3108852"/>
                  </a:lnTo>
                  <a:cubicBezTo>
                    <a:pt x="2059109" y="3108925"/>
                    <a:pt x="2063158" y="3108925"/>
                    <a:pt x="2067278" y="3108925"/>
                  </a:cubicBezTo>
                  <a:cubicBezTo>
                    <a:pt x="2077182" y="3108925"/>
                    <a:pt x="2084556" y="3108852"/>
                    <a:pt x="2091207" y="3108563"/>
                  </a:cubicBezTo>
                  <a:lnTo>
                    <a:pt x="2091424" y="3108563"/>
                  </a:lnTo>
                  <a:lnTo>
                    <a:pt x="2091641" y="3108563"/>
                  </a:lnTo>
                  <a:lnTo>
                    <a:pt x="2114124" y="3107985"/>
                  </a:lnTo>
                  <a:lnTo>
                    <a:pt x="2136752" y="3106828"/>
                  </a:lnTo>
                  <a:cubicBezTo>
                    <a:pt x="2162488" y="3105671"/>
                    <a:pt x="2189887" y="3103286"/>
                    <a:pt x="2225382" y="3099093"/>
                  </a:cubicBezTo>
                  <a:cubicBezTo>
                    <a:pt x="2340689" y="3084996"/>
                    <a:pt x="2455996" y="3053838"/>
                    <a:pt x="2568049" y="3006486"/>
                  </a:cubicBezTo>
                  <a:cubicBezTo>
                    <a:pt x="2619449" y="2985015"/>
                    <a:pt x="2672656" y="2958628"/>
                    <a:pt x="2730779" y="2925807"/>
                  </a:cubicBezTo>
                  <a:cubicBezTo>
                    <a:pt x="2780806" y="2897758"/>
                    <a:pt x="2832423" y="2865515"/>
                    <a:pt x="2888666" y="2827200"/>
                  </a:cubicBezTo>
                  <a:cubicBezTo>
                    <a:pt x="2934934" y="2795681"/>
                    <a:pt x="2984020" y="2760041"/>
                    <a:pt x="3043011" y="2715075"/>
                  </a:cubicBezTo>
                  <a:cubicBezTo>
                    <a:pt x="3068892" y="2695411"/>
                    <a:pt x="3094989" y="2674808"/>
                    <a:pt x="3119208" y="2655650"/>
                  </a:cubicBezTo>
                  <a:lnTo>
                    <a:pt x="3196922" y="2593479"/>
                  </a:lnTo>
                  <a:cubicBezTo>
                    <a:pt x="3240659" y="2558778"/>
                    <a:pt x="3285047" y="2524294"/>
                    <a:pt x="3327916" y="2490895"/>
                  </a:cubicBezTo>
                  <a:cubicBezTo>
                    <a:pt x="3387630" y="2444411"/>
                    <a:pt x="3449440" y="2396337"/>
                    <a:pt x="3507925" y="2348624"/>
                  </a:cubicBezTo>
                  <a:cubicBezTo>
                    <a:pt x="3627713" y="2251679"/>
                    <a:pt x="3714175" y="2172953"/>
                    <a:pt x="3788131" y="2093575"/>
                  </a:cubicBezTo>
                  <a:cubicBezTo>
                    <a:pt x="3833169" y="2044922"/>
                    <a:pt x="3871122" y="1998872"/>
                    <a:pt x="3904016" y="1952894"/>
                  </a:cubicBezTo>
                  <a:cubicBezTo>
                    <a:pt x="3941101" y="1900627"/>
                    <a:pt x="3971031" y="1850600"/>
                    <a:pt x="3995683" y="1799706"/>
                  </a:cubicBezTo>
                  <a:cubicBezTo>
                    <a:pt x="4047227" y="1694593"/>
                    <a:pt x="4079470" y="1579142"/>
                    <a:pt x="4091470" y="1456678"/>
                  </a:cubicBezTo>
                  <a:cubicBezTo>
                    <a:pt x="4094289" y="1427616"/>
                    <a:pt x="4096097" y="1396747"/>
                    <a:pt x="4096892" y="1365228"/>
                  </a:cubicBezTo>
                  <a:lnTo>
                    <a:pt x="4096964" y="1361686"/>
                  </a:lnTo>
                  <a:cubicBezTo>
                    <a:pt x="4097181" y="1347516"/>
                    <a:pt x="4097398" y="1332985"/>
                    <a:pt x="4097181" y="1318021"/>
                  </a:cubicBezTo>
                  <a:cubicBezTo>
                    <a:pt x="4097181" y="1313394"/>
                    <a:pt x="4097109" y="1308840"/>
                    <a:pt x="4097109" y="1304213"/>
                  </a:cubicBezTo>
                  <a:cubicBezTo>
                    <a:pt x="4097109" y="1292863"/>
                    <a:pt x="4097037" y="1281224"/>
                    <a:pt x="4096675" y="1269585"/>
                  </a:cubicBezTo>
                  <a:cubicBezTo>
                    <a:pt x="4095446" y="1203654"/>
                    <a:pt x="4092193" y="1138735"/>
                    <a:pt x="4087133" y="1076708"/>
                  </a:cubicBezTo>
                  <a:cubicBezTo>
                    <a:pt x="4075783" y="942099"/>
                    <a:pt x="4056264" y="813635"/>
                    <a:pt x="4029010" y="694786"/>
                  </a:cubicBezTo>
                  <a:cubicBezTo>
                    <a:pt x="3999153" y="564877"/>
                    <a:pt x="3959825" y="441112"/>
                    <a:pt x="3912184" y="326890"/>
                  </a:cubicBezTo>
                  <a:cubicBezTo>
                    <a:pt x="3899823" y="297105"/>
                    <a:pt x="3886665" y="267393"/>
                    <a:pt x="3873219" y="238693"/>
                  </a:cubicBezTo>
                  <a:cubicBezTo>
                    <a:pt x="3860062" y="210932"/>
                    <a:pt x="3845459" y="181943"/>
                    <a:pt x="3829844" y="152375"/>
                  </a:cubicBezTo>
                  <a:lnTo>
                    <a:pt x="3738618" y="0"/>
                  </a:lnTo>
                  <a:lnTo>
                    <a:pt x="3952061" y="0"/>
                  </a:lnTo>
                  <a:lnTo>
                    <a:pt x="4048022" y="144134"/>
                  </a:lnTo>
                  <a:cubicBezTo>
                    <a:pt x="4237429" y="471981"/>
                    <a:pt x="4337554" y="846601"/>
                    <a:pt x="4337554" y="1227366"/>
                  </a:cubicBezTo>
                  <a:cubicBezTo>
                    <a:pt x="4337554" y="1520151"/>
                    <a:pt x="4280226" y="1804188"/>
                    <a:pt x="4167088" y="2071743"/>
                  </a:cubicBezTo>
                  <a:cubicBezTo>
                    <a:pt x="4057854" y="2330044"/>
                    <a:pt x="3901485" y="2561959"/>
                    <a:pt x="3702319" y="2761125"/>
                  </a:cubicBezTo>
                  <a:cubicBezTo>
                    <a:pt x="3503153" y="2960291"/>
                    <a:pt x="3271166" y="3116660"/>
                    <a:pt x="3012937" y="3225894"/>
                  </a:cubicBezTo>
                  <a:cubicBezTo>
                    <a:pt x="2745600" y="3339032"/>
                    <a:pt x="2461562" y="3396360"/>
                    <a:pt x="2168777" y="3396360"/>
                  </a:cubicBezTo>
                  <a:cubicBezTo>
                    <a:pt x="2163138" y="3396360"/>
                    <a:pt x="2157572" y="3396215"/>
                    <a:pt x="2151933" y="3396143"/>
                  </a:cubicBezTo>
                  <a:cubicBezTo>
                    <a:pt x="2149186" y="3396071"/>
                    <a:pt x="2146439" y="3395998"/>
                    <a:pt x="2143692" y="3395998"/>
                  </a:cubicBezTo>
                  <a:lnTo>
                    <a:pt x="2125691" y="3396649"/>
                  </a:lnTo>
                  <a:lnTo>
                    <a:pt x="2125257" y="3396649"/>
                  </a:lnTo>
                  <a:lnTo>
                    <a:pt x="2124823" y="3396649"/>
                  </a:lnTo>
                  <a:lnTo>
                    <a:pt x="2098364" y="3396794"/>
                  </a:lnTo>
                  <a:cubicBezTo>
                    <a:pt x="2094677" y="3396866"/>
                    <a:pt x="2090990" y="3396866"/>
                    <a:pt x="2087376" y="3396866"/>
                  </a:cubicBezTo>
                  <a:cubicBezTo>
                    <a:pt x="2076098" y="3396866"/>
                    <a:pt x="2065037" y="3396649"/>
                    <a:pt x="2054338" y="3396360"/>
                  </a:cubicBezTo>
                  <a:lnTo>
                    <a:pt x="2044940" y="3396143"/>
                  </a:lnTo>
                  <a:cubicBezTo>
                    <a:pt x="2014288" y="3395782"/>
                    <a:pt x="1983419" y="3394047"/>
                    <a:pt x="1953490" y="3392456"/>
                  </a:cubicBezTo>
                  <a:lnTo>
                    <a:pt x="1939537" y="3391733"/>
                  </a:lnTo>
                  <a:lnTo>
                    <a:pt x="1939104" y="3391733"/>
                  </a:lnTo>
                  <a:lnTo>
                    <a:pt x="1938670" y="3391661"/>
                  </a:lnTo>
                  <a:lnTo>
                    <a:pt x="1925802" y="3390576"/>
                  </a:lnTo>
                  <a:cubicBezTo>
                    <a:pt x="1895511" y="3388046"/>
                    <a:pt x="1864208" y="3385444"/>
                    <a:pt x="1833340" y="3381540"/>
                  </a:cubicBezTo>
                  <a:cubicBezTo>
                    <a:pt x="1757577" y="3372503"/>
                    <a:pt x="1688610" y="3360719"/>
                    <a:pt x="1622607" y="3345466"/>
                  </a:cubicBezTo>
                  <a:cubicBezTo>
                    <a:pt x="1552121" y="3329200"/>
                    <a:pt x="1482576" y="3308163"/>
                    <a:pt x="1415922" y="3283005"/>
                  </a:cubicBezTo>
                  <a:cubicBezTo>
                    <a:pt x="1349919" y="3258064"/>
                    <a:pt x="1283699" y="3227557"/>
                    <a:pt x="1219070" y="3192205"/>
                  </a:cubicBezTo>
                  <a:cubicBezTo>
                    <a:pt x="1168103" y="3163722"/>
                    <a:pt x="1118366" y="3132130"/>
                    <a:pt x="1071376" y="3098297"/>
                  </a:cubicBezTo>
                  <a:cubicBezTo>
                    <a:pt x="751409" y="2910192"/>
                    <a:pt x="483131" y="2641481"/>
                    <a:pt x="295677" y="2321152"/>
                  </a:cubicBezTo>
                  <a:cubicBezTo>
                    <a:pt x="102222" y="1990631"/>
                    <a:pt x="0" y="1612468"/>
                    <a:pt x="0" y="1227366"/>
                  </a:cubicBezTo>
                  <a:cubicBezTo>
                    <a:pt x="0" y="934653"/>
                    <a:pt x="57328" y="650616"/>
                    <a:pt x="170466" y="383205"/>
                  </a:cubicBezTo>
                  <a:cubicBezTo>
                    <a:pt x="225083" y="254055"/>
                    <a:pt x="291484" y="131501"/>
                    <a:pt x="369126" y="1633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descr="A person and person talking&#10;&#10;Description automatically generated">
            <a:extLst>
              <a:ext uri="{FF2B5EF4-FFF2-40B4-BE49-F238E27FC236}">
                <a16:creationId xmlns:a16="http://schemas.microsoft.com/office/drawing/2014/main" id="{65C025EC-5F0F-3595-ECA1-1A2CE13DC241}"/>
              </a:ext>
            </a:extLst>
          </p:cNvPr>
          <p:cNvPicPr>
            <a:picLocks noChangeAspect="1"/>
          </p:cNvPicPr>
          <p:nvPr/>
        </p:nvPicPr>
        <p:blipFill>
          <a:blip r:embed="rId5">
            <a:alphaModFix/>
          </a:blip>
          <a:srcRect l="19862" r="13884" b="2"/>
          <a:stretch/>
        </p:blipFill>
        <p:spPr>
          <a:xfrm>
            <a:off x="8236424" y="1"/>
            <a:ext cx="3955576" cy="4015007"/>
          </a:xfrm>
          <a:custGeom>
            <a:avLst/>
            <a:gdLst/>
            <a:ahLst/>
            <a:cxnLst/>
            <a:rect l="l" t="t" r="r" b="b"/>
            <a:pathLst>
              <a:path w="4184139" h="4247004">
                <a:moveTo>
                  <a:pt x="807468" y="0"/>
                </a:moveTo>
                <a:lnTo>
                  <a:pt x="4068803" y="0"/>
                </a:lnTo>
                <a:lnTo>
                  <a:pt x="4162158" y="84846"/>
                </a:lnTo>
                <a:lnTo>
                  <a:pt x="4184139" y="109032"/>
                </a:lnTo>
                <a:lnTo>
                  <a:pt x="4184139" y="3508705"/>
                </a:lnTo>
                <a:lnTo>
                  <a:pt x="4162158" y="3532891"/>
                </a:lnTo>
                <a:cubicBezTo>
                  <a:pt x="3720942" y="3974107"/>
                  <a:pt x="3111408" y="4247004"/>
                  <a:pt x="2438135" y="4247004"/>
                </a:cubicBezTo>
                <a:cubicBezTo>
                  <a:pt x="1091590" y="4247004"/>
                  <a:pt x="0" y="3155414"/>
                  <a:pt x="0" y="1808869"/>
                </a:cubicBezTo>
                <a:cubicBezTo>
                  <a:pt x="0" y="1135596"/>
                  <a:pt x="272898" y="526062"/>
                  <a:pt x="714113" y="84846"/>
                </a:cubicBezTo>
                <a:close/>
              </a:path>
            </a:pathLst>
          </a:custGeom>
          <a:effectLst>
            <a:softEdge rad="0"/>
          </a:effectLst>
        </p:spPr>
      </p:pic>
      <p:grpSp>
        <p:nvGrpSpPr>
          <p:cNvPr id="36" name="Group 35">
            <a:extLst>
              <a:ext uri="{FF2B5EF4-FFF2-40B4-BE49-F238E27FC236}">
                <a16:creationId xmlns:a16="http://schemas.microsoft.com/office/drawing/2014/main" id="{1F5AD99D-D9DE-4538-B93F-D082821D361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19432" y="1"/>
            <a:ext cx="4072265" cy="4166243"/>
            <a:chOff x="8119432" y="8192"/>
            <a:chExt cx="4072265" cy="4166243"/>
          </a:xfrm>
        </p:grpSpPr>
        <p:sp>
          <p:nvSpPr>
            <p:cNvPr id="37" name="Freeform: Shape 36">
              <a:extLst>
                <a:ext uri="{FF2B5EF4-FFF2-40B4-BE49-F238E27FC236}">
                  <a16:creationId xmlns:a16="http://schemas.microsoft.com/office/drawing/2014/main" id="{410CA934-5316-43E1-B594-D7F7A4912E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53782" y="8192"/>
              <a:ext cx="3837915" cy="4003221"/>
            </a:xfrm>
            <a:custGeom>
              <a:avLst/>
              <a:gdLst>
                <a:gd name="connsiteX0" fmla="*/ 3255052 w 3837915"/>
                <a:gd name="connsiteY0" fmla="*/ 0 h 4003221"/>
                <a:gd name="connsiteX1" fmla="*/ 3542345 w 3837915"/>
                <a:gd name="connsiteY1" fmla="*/ 0 h 4003221"/>
                <a:gd name="connsiteX2" fmla="*/ 3648079 w 3837915"/>
                <a:gd name="connsiteY2" fmla="*/ 100626 h 4003221"/>
                <a:gd name="connsiteX3" fmla="*/ 3791576 w 3837915"/>
                <a:gd name="connsiteY3" fmla="*/ 262236 h 4003221"/>
                <a:gd name="connsiteX4" fmla="*/ 3837915 w 3837915"/>
                <a:gd name="connsiteY4" fmla="*/ 323783 h 4003221"/>
                <a:gd name="connsiteX5" fmla="*/ 3837915 w 3837915"/>
                <a:gd name="connsiteY5" fmla="*/ 700420 h 4003221"/>
                <a:gd name="connsiteX6" fmla="*/ 3748015 w 3837915"/>
                <a:gd name="connsiteY6" fmla="*/ 551697 h 4003221"/>
                <a:gd name="connsiteX7" fmla="*/ 3503979 w 3837915"/>
                <a:gd name="connsiteY7" fmla="*/ 235217 h 4003221"/>
                <a:gd name="connsiteX8" fmla="*/ 3363675 w 3837915"/>
                <a:gd name="connsiteY8" fmla="*/ 92848 h 4003221"/>
                <a:gd name="connsiteX9" fmla="*/ 797496 w 3837915"/>
                <a:gd name="connsiteY9" fmla="*/ 0 h 4003221"/>
                <a:gd name="connsiteX10" fmla="*/ 1236649 w 3837915"/>
                <a:gd name="connsiteY10" fmla="*/ 0 h 4003221"/>
                <a:gd name="connsiteX11" fmla="*/ 1163463 w 3837915"/>
                <a:gd name="connsiteY11" fmla="*/ 57508 h 4003221"/>
                <a:gd name="connsiteX12" fmla="*/ 1122281 w 3837915"/>
                <a:gd name="connsiteY12" fmla="*/ 89181 h 4003221"/>
                <a:gd name="connsiteX13" fmla="*/ 1082871 w 3837915"/>
                <a:gd name="connsiteY13" fmla="*/ 120210 h 4003221"/>
                <a:gd name="connsiteX14" fmla="*/ 791605 w 3837915"/>
                <a:gd name="connsiteY14" fmla="*/ 386813 h 4003221"/>
                <a:gd name="connsiteX15" fmla="*/ 660561 w 3837915"/>
                <a:gd name="connsiteY15" fmla="*/ 528577 h 4003221"/>
                <a:gd name="connsiteX16" fmla="*/ 539751 w 3837915"/>
                <a:gd name="connsiteY16" fmla="*/ 677030 h 4003221"/>
                <a:gd name="connsiteX17" fmla="*/ 348663 w 3837915"/>
                <a:gd name="connsiteY17" fmla="*/ 1008672 h 4003221"/>
                <a:gd name="connsiteX18" fmla="*/ 294667 w 3837915"/>
                <a:gd name="connsiteY18" fmla="*/ 1194198 h 4003221"/>
                <a:gd name="connsiteX19" fmla="*/ 285157 w 3837915"/>
                <a:gd name="connsiteY19" fmla="*/ 1241748 h 4003221"/>
                <a:gd name="connsiteX20" fmla="*/ 277177 w 3837915"/>
                <a:gd name="connsiteY20" fmla="*/ 1289702 h 4003221"/>
                <a:gd name="connsiteX21" fmla="*/ 265733 w 3837915"/>
                <a:gd name="connsiteY21" fmla="*/ 1386494 h 4003221"/>
                <a:gd name="connsiteX22" fmla="*/ 262025 w 3837915"/>
                <a:gd name="connsiteY22" fmla="*/ 1435173 h 4003221"/>
                <a:gd name="connsiteX23" fmla="*/ 259447 w 3837915"/>
                <a:gd name="connsiteY23" fmla="*/ 1484012 h 4003221"/>
                <a:gd name="connsiteX24" fmla="*/ 258319 w 3837915"/>
                <a:gd name="connsiteY24" fmla="*/ 1533013 h 4003221"/>
                <a:gd name="connsiteX25" fmla="*/ 258561 w 3837915"/>
                <a:gd name="connsiteY25" fmla="*/ 1582094 h 4003221"/>
                <a:gd name="connsiteX26" fmla="*/ 258803 w 3837915"/>
                <a:gd name="connsiteY26" fmla="*/ 1606676 h 4003221"/>
                <a:gd name="connsiteX27" fmla="*/ 259849 w 3837915"/>
                <a:gd name="connsiteY27" fmla="*/ 1630370 h 4003221"/>
                <a:gd name="connsiteX28" fmla="*/ 261059 w 3837915"/>
                <a:gd name="connsiteY28" fmla="*/ 1653984 h 4003221"/>
                <a:gd name="connsiteX29" fmla="*/ 262993 w 3837915"/>
                <a:gd name="connsiteY29" fmla="*/ 1677517 h 4003221"/>
                <a:gd name="connsiteX30" fmla="*/ 274517 w 3837915"/>
                <a:gd name="connsiteY30" fmla="*/ 1770844 h 4003221"/>
                <a:gd name="connsiteX31" fmla="*/ 391217 w 3837915"/>
                <a:gd name="connsiteY31" fmla="*/ 2126342 h 4003221"/>
                <a:gd name="connsiteX32" fmla="*/ 595845 w 3837915"/>
                <a:gd name="connsiteY32" fmla="*/ 2454761 h 4003221"/>
                <a:gd name="connsiteX33" fmla="*/ 655967 w 3837915"/>
                <a:gd name="connsiteY33" fmla="*/ 2534387 h 4003221"/>
                <a:gd name="connsiteX34" fmla="*/ 718105 w 3837915"/>
                <a:gd name="connsiteY34" fmla="*/ 2614013 h 4003221"/>
                <a:gd name="connsiteX35" fmla="*/ 847053 w 3837915"/>
                <a:gd name="connsiteY35" fmla="*/ 2775281 h 4003221"/>
                <a:gd name="connsiteX36" fmla="*/ 1096651 w 3837915"/>
                <a:gd name="connsiteY36" fmla="*/ 3106762 h 4003221"/>
                <a:gd name="connsiteX37" fmla="*/ 1344879 w 3837915"/>
                <a:gd name="connsiteY37" fmla="*/ 3415595 h 4003221"/>
                <a:gd name="connsiteX38" fmla="*/ 1629375 w 3837915"/>
                <a:gd name="connsiteY38" fmla="*/ 3662534 h 4003221"/>
                <a:gd name="connsiteX39" fmla="*/ 1794753 w 3837915"/>
                <a:gd name="connsiteY39" fmla="*/ 3746674 h 4003221"/>
                <a:gd name="connsiteX40" fmla="*/ 1975443 w 3837915"/>
                <a:gd name="connsiteY40" fmla="*/ 3797931 h 4003221"/>
                <a:gd name="connsiteX41" fmla="*/ 2070221 w 3837915"/>
                <a:gd name="connsiteY41" fmla="*/ 3812115 h 4003221"/>
                <a:gd name="connsiteX42" fmla="*/ 2094237 w 3837915"/>
                <a:gd name="connsiteY42" fmla="*/ 3814452 h 4003221"/>
                <a:gd name="connsiteX43" fmla="*/ 2118737 w 3837915"/>
                <a:gd name="connsiteY43" fmla="*/ 3816226 h 4003221"/>
                <a:gd name="connsiteX44" fmla="*/ 2169351 w 3837915"/>
                <a:gd name="connsiteY44" fmla="*/ 3818805 h 4003221"/>
                <a:gd name="connsiteX45" fmla="*/ 2371721 w 3837915"/>
                <a:gd name="connsiteY45" fmla="*/ 3814372 h 4003221"/>
                <a:gd name="connsiteX46" fmla="*/ 2571593 w 3837915"/>
                <a:gd name="connsiteY46" fmla="*/ 3785923 h 4003221"/>
                <a:gd name="connsiteX47" fmla="*/ 2766629 w 3837915"/>
                <a:gd name="connsiteY47" fmla="*/ 3737647 h 4003221"/>
                <a:gd name="connsiteX48" fmla="*/ 3145015 w 3837915"/>
                <a:gd name="connsiteY48" fmla="*/ 3612969 h 4003221"/>
                <a:gd name="connsiteX49" fmla="*/ 3324657 w 3837915"/>
                <a:gd name="connsiteY49" fmla="*/ 3528023 h 4003221"/>
                <a:gd name="connsiteX50" fmla="*/ 3367695 w 3837915"/>
                <a:gd name="connsiteY50" fmla="*/ 3503281 h 4003221"/>
                <a:gd name="connsiteX51" fmla="*/ 3409925 w 3837915"/>
                <a:gd name="connsiteY51" fmla="*/ 3477250 h 4003221"/>
                <a:gd name="connsiteX52" fmla="*/ 3451189 w 3837915"/>
                <a:gd name="connsiteY52" fmla="*/ 3449687 h 4003221"/>
                <a:gd name="connsiteX53" fmla="*/ 3491567 w 3837915"/>
                <a:gd name="connsiteY53" fmla="*/ 3420915 h 4003221"/>
                <a:gd name="connsiteX54" fmla="*/ 3775819 w 3837915"/>
                <a:gd name="connsiteY54" fmla="*/ 3148509 h 4003221"/>
                <a:gd name="connsiteX55" fmla="*/ 3837915 w 3837915"/>
                <a:gd name="connsiteY55" fmla="*/ 3064394 h 4003221"/>
                <a:gd name="connsiteX56" fmla="*/ 3837915 w 3837915"/>
                <a:gd name="connsiteY56" fmla="*/ 3357901 h 4003221"/>
                <a:gd name="connsiteX57" fmla="*/ 3766814 w 3837915"/>
                <a:gd name="connsiteY57" fmla="*/ 3428500 h 4003221"/>
                <a:gd name="connsiteX58" fmla="*/ 3595693 w 3837915"/>
                <a:gd name="connsiteY58" fmla="*/ 3564129 h 4003221"/>
                <a:gd name="connsiteX59" fmla="*/ 3551045 w 3837915"/>
                <a:gd name="connsiteY59" fmla="*/ 3595399 h 4003221"/>
                <a:gd name="connsiteX60" fmla="*/ 3505589 w 3837915"/>
                <a:gd name="connsiteY60" fmla="*/ 3625381 h 4003221"/>
                <a:gd name="connsiteX61" fmla="*/ 3459651 w 3837915"/>
                <a:gd name="connsiteY61" fmla="*/ 3654475 h 4003221"/>
                <a:gd name="connsiteX62" fmla="*/ 3413069 w 3837915"/>
                <a:gd name="connsiteY62" fmla="*/ 3682521 h 4003221"/>
                <a:gd name="connsiteX63" fmla="*/ 3221417 w 3837915"/>
                <a:gd name="connsiteY63" fmla="*/ 3784956 h 4003221"/>
                <a:gd name="connsiteX64" fmla="*/ 2812003 w 3837915"/>
                <a:gd name="connsiteY64" fmla="*/ 3925188 h 4003221"/>
                <a:gd name="connsiteX65" fmla="*/ 2598995 w 3837915"/>
                <a:gd name="connsiteY65" fmla="*/ 3958070 h 4003221"/>
                <a:gd name="connsiteX66" fmla="*/ 2385825 w 3837915"/>
                <a:gd name="connsiteY66" fmla="*/ 3979428 h 4003221"/>
                <a:gd name="connsiteX67" fmla="*/ 2172655 w 3837915"/>
                <a:gd name="connsiteY67" fmla="*/ 3996433 h 4003221"/>
                <a:gd name="connsiteX68" fmla="*/ 2119221 w 3837915"/>
                <a:gd name="connsiteY68" fmla="*/ 3999898 h 4003221"/>
                <a:gd name="connsiteX69" fmla="*/ 2091739 w 3837915"/>
                <a:gd name="connsiteY69" fmla="*/ 4001429 h 4003221"/>
                <a:gd name="connsiteX70" fmla="*/ 2063773 w 3837915"/>
                <a:gd name="connsiteY70" fmla="*/ 4002558 h 4003221"/>
                <a:gd name="connsiteX71" fmla="*/ 1951103 w 3837915"/>
                <a:gd name="connsiteY71" fmla="*/ 4001027 h 4003221"/>
                <a:gd name="connsiteX72" fmla="*/ 1508565 w 3837915"/>
                <a:gd name="connsiteY72" fmla="*/ 3886262 h 4003221"/>
                <a:gd name="connsiteX73" fmla="*/ 1132757 w 3837915"/>
                <a:gd name="connsiteY73" fmla="*/ 3631183 h 4003221"/>
                <a:gd name="connsiteX74" fmla="*/ 976083 w 3837915"/>
                <a:gd name="connsiteY74" fmla="*/ 3475718 h 4003221"/>
                <a:gd name="connsiteX75" fmla="*/ 833675 w 3837915"/>
                <a:gd name="connsiteY75" fmla="*/ 3313645 h 4003221"/>
                <a:gd name="connsiteX76" fmla="*/ 577065 w 3837915"/>
                <a:gd name="connsiteY76" fmla="*/ 2984421 h 4003221"/>
                <a:gd name="connsiteX77" fmla="*/ 514445 w 3837915"/>
                <a:gd name="connsiteY77" fmla="*/ 2901570 h 4003221"/>
                <a:gd name="connsiteX78" fmla="*/ 451421 w 3837915"/>
                <a:gd name="connsiteY78" fmla="*/ 2816464 h 4003221"/>
                <a:gd name="connsiteX79" fmla="*/ 389203 w 3837915"/>
                <a:gd name="connsiteY79" fmla="*/ 2729262 h 4003221"/>
                <a:gd name="connsiteX80" fmla="*/ 328757 w 3837915"/>
                <a:gd name="connsiteY80" fmla="*/ 2639320 h 4003221"/>
                <a:gd name="connsiteX81" fmla="*/ 215281 w 3837915"/>
                <a:gd name="connsiteY81" fmla="*/ 2450489 h 4003221"/>
                <a:gd name="connsiteX82" fmla="*/ 118811 w 3837915"/>
                <a:gd name="connsiteY82" fmla="*/ 2247394 h 4003221"/>
                <a:gd name="connsiteX83" fmla="*/ 7835 w 3837915"/>
                <a:gd name="connsiteY83" fmla="*/ 1805419 h 4003221"/>
                <a:gd name="connsiteX84" fmla="*/ 662 w 3837915"/>
                <a:gd name="connsiteY84" fmla="*/ 1691621 h 4003221"/>
                <a:gd name="connsiteX85" fmla="*/ 17 w 3837915"/>
                <a:gd name="connsiteY85" fmla="*/ 1663172 h 4003221"/>
                <a:gd name="connsiteX86" fmla="*/ 178 w 3837915"/>
                <a:gd name="connsiteY86" fmla="*/ 1634803 h 4003221"/>
                <a:gd name="connsiteX87" fmla="*/ 500 w 3837915"/>
                <a:gd name="connsiteY87" fmla="*/ 1606515 h 4003221"/>
                <a:gd name="connsiteX88" fmla="*/ 1548 w 3837915"/>
                <a:gd name="connsiteY88" fmla="*/ 1579032 h 4003221"/>
                <a:gd name="connsiteX89" fmla="*/ 19037 w 3837915"/>
                <a:gd name="connsiteY89" fmla="*/ 1359495 h 4003221"/>
                <a:gd name="connsiteX90" fmla="*/ 57561 w 3837915"/>
                <a:gd name="connsiteY90" fmla="*/ 1141329 h 4003221"/>
                <a:gd name="connsiteX91" fmla="*/ 117925 w 3837915"/>
                <a:gd name="connsiteY91" fmla="*/ 927031 h 4003221"/>
                <a:gd name="connsiteX92" fmla="*/ 299421 w 3837915"/>
                <a:gd name="connsiteY92" fmla="*/ 516810 h 4003221"/>
                <a:gd name="connsiteX93" fmla="*/ 581981 w 3837915"/>
                <a:gd name="connsiteY93" fmla="*/ 171064 h 4003221"/>
                <a:gd name="connsiteX94" fmla="*/ 752035 w 3837915"/>
                <a:gd name="connsiteY94" fmla="*/ 30912 h 4003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3837915" h="4003221">
                  <a:moveTo>
                    <a:pt x="3255052" y="0"/>
                  </a:moveTo>
                  <a:lnTo>
                    <a:pt x="3542345" y="0"/>
                  </a:lnTo>
                  <a:lnTo>
                    <a:pt x="3648079" y="100626"/>
                  </a:lnTo>
                  <a:cubicBezTo>
                    <a:pt x="3698128" y="152488"/>
                    <a:pt x="3745981" y="206445"/>
                    <a:pt x="3791576" y="262236"/>
                  </a:cubicBezTo>
                  <a:lnTo>
                    <a:pt x="3837915" y="323783"/>
                  </a:lnTo>
                  <a:lnTo>
                    <a:pt x="3837915" y="700420"/>
                  </a:lnTo>
                  <a:lnTo>
                    <a:pt x="3748015" y="551697"/>
                  </a:lnTo>
                  <a:cubicBezTo>
                    <a:pt x="3674817" y="440246"/>
                    <a:pt x="3593236" y="334266"/>
                    <a:pt x="3503979" y="235217"/>
                  </a:cubicBezTo>
                  <a:cubicBezTo>
                    <a:pt x="3459209" y="185853"/>
                    <a:pt x="3412404" y="138303"/>
                    <a:pt x="3363675" y="92848"/>
                  </a:cubicBezTo>
                  <a:close/>
                  <a:moveTo>
                    <a:pt x="797496" y="0"/>
                  </a:moveTo>
                  <a:lnTo>
                    <a:pt x="1236649" y="0"/>
                  </a:lnTo>
                  <a:lnTo>
                    <a:pt x="1163463" y="57508"/>
                  </a:lnTo>
                  <a:lnTo>
                    <a:pt x="1122281" y="89181"/>
                  </a:lnTo>
                  <a:cubicBezTo>
                    <a:pt x="1109143" y="99578"/>
                    <a:pt x="1095685" y="109491"/>
                    <a:pt x="1082871" y="120210"/>
                  </a:cubicBezTo>
                  <a:cubicBezTo>
                    <a:pt x="978583" y="203866"/>
                    <a:pt x="882595" y="294614"/>
                    <a:pt x="791605" y="386813"/>
                  </a:cubicBezTo>
                  <a:cubicBezTo>
                    <a:pt x="746311" y="433154"/>
                    <a:pt x="702549" y="480301"/>
                    <a:pt x="660561" y="528577"/>
                  </a:cubicBezTo>
                  <a:cubicBezTo>
                    <a:pt x="618571" y="576852"/>
                    <a:pt x="577953" y="626014"/>
                    <a:pt x="539751" y="677030"/>
                  </a:cubicBezTo>
                  <a:cubicBezTo>
                    <a:pt x="463187" y="778658"/>
                    <a:pt x="394763" y="888266"/>
                    <a:pt x="348663" y="1008672"/>
                  </a:cubicBezTo>
                  <a:cubicBezTo>
                    <a:pt x="325615" y="1068714"/>
                    <a:pt x="307965" y="1130932"/>
                    <a:pt x="294667" y="1194198"/>
                  </a:cubicBezTo>
                  <a:cubicBezTo>
                    <a:pt x="291523" y="1210075"/>
                    <a:pt x="287897" y="1225791"/>
                    <a:pt x="285157" y="1241748"/>
                  </a:cubicBezTo>
                  <a:lnTo>
                    <a:pt x="277177" y="1289702"/>
                  </a:lnTo>
                  <a:cubicBezTo>
                    <a:pt x="272907" y="1321858"/>
                    <a:pt x="268393" y="1354015"/>
                    <a:pt x="265733" y="1386494"/>
                  </a:cubicBezTo>
                  <a:cubicBezTo>
                    <a:pt x="264203" y="1402694"/>
                    <a:pt x="262751" y="1418893"/>
                    <a:pt x="262025" y="1435173"/>
                  </a:cubicBezTo>
                  <a:cubicBezTo>
                    <a:pt x="261221" y="1451453"/>
                    <a:pt x="259931" y="1467652"/>
                    <a:pt x="259447" y="1484012"/>
                  </a:cubicBezTo>
                  <a:lnTo>
                    <a:pt x="258319" y="1533013"/>
                  </a:lnTo>
                  <a:cubicBezTo>
                    <a:pt x="257915" y="1549293"/>
                    <a:pt x="258479" y="1565734"/>
                    <a:pt x="258561" y="1582094"/>
                  </a:cubicBezTo>
                  <a:lnTo>
                    <a:pt x="258803" y="1606676"/>
                  </a:lnTo>
                  <a:cubicBezTo>
                    <a:pt x="259043" y="1614654"/>
                    <a:pt x="259527" y="1622472"/>
                    <a:pt x="259849" y="1630370"/>
                  </a:cubicBezTo>
                  <a:cubicBezTo>
                    <a:pt x="260253" y="1638268"/>
                    <a:pt x="260495" y="1646166"/>
                    <a:pt x="261059" y="1653984"/>
                  </a:cubicBezTo>
                  <a:lnTo>
                    <a:pt x="262993" y="1677517"/>
                  </a:lnTo>
                  <a:cubicBezTo>
                    <a:pt x="265491" y="1708868"/>
                    <a:pt x="269683" y="1739977"/>
                    <a:pt x="274517" y="1770844"/>
                  </a:cubicBezTo>
                  <a:cubicBezTo>
                    <a:pt x="294989" y="1894394"/>
                    <a:pt x="335043" y="2013189"/>
                    <a:pt x="391217" y="2126342"/>
                  </a:cubicBezTo>
                  <a:cubicBezTo>
                    <a:pt x="446745" y="2239898"/>
                    <a:pt x="517829" y="2347974"/>
                    <a:pt x="595845" y="2454761"/>
                  </a:cubicBezTo>
                  <a:cubicBezTo>
                    <a:pt x="615267" y="2481437"/>
                    <a:pt x="635495" y="2507952"/>
                    <a:pt x="655967" y="2534387"/>
                  </a:cubicBezTo>
                  <a:cubicBezTo>
                    <a:pt x="676357" y="2560983"/>
                    <a:pt x="697069" y="2587498"/>
                    <a:pt x="718105" y="2614013"/>
                  </a:cubicBezTo>
                  <a:lnTo>
                    <a:pt x="847053" y="2775281"/>
                  </a:lnTo>
                  <a:cubicBezTo>
                    <a:pt x="934821" y="2885936"/>
                    <a:pt x="1016541" y="2997638"/>
                    <a:pt x="1096651" y="3106762"/>
                  </a:cubicBezTo>
                  <a:cubicBezTo>
                    <a:pt x="1176761" y="3215804"/>
                    <a:pt x="1257677" y="3320737"/>
                    <a:pt x="1344879" y="3415595"/>
                  </a:cubicBezTo>
                  <a:cubicBezTo>
                    <a:pt x="1431921" y="3510454"/>
                    <a:pt x="1524683" y="3596125"/>
                    <a:pt x="1629375" y="3662534"/>
                  </a:cubicBezTo>
                  <a:cubicBezTo>
                    <a:pt x="1681679" y="3695739"/>
                    <a:pt x="1736805" y="3724108"/>
                    <a:pt x="1794753" y="3746674"/>
                  </a:cubicBezTo>
                  <a:cubicBezTo>
                    <a:pt x="1852619" y="3769401"/>
                    <a:pt x="1913225" y="3785761"/>
                    <a:pt x="1975443" y="3797931"/>
                  </a:cubicBezTo>
                  <a:cubicBezTo>
                    <a:pt x="2006551" y="3803975"/>
                    <a:pt x="2038225" y="3808811"/>
                    <a:pt x="2070221" y="3812115"/>
                  </a:cubicBezTo>
                  <a:cubicBezTo>
                    <a:pt x="2078199" y="3813083"/>
                    <a:pt x="2086259" y="3813727"/>
                    <a:pt x="2094237" y="3814452"/>
                  </a:cubicBezTo>
                  <a:cubicBezTo>
                    <a:pt x="2102297" y="3815097"/>
                    <a:pt x="2110195" y="3815904"/>
                    <a:pt x="2118737" y="3816226"/>
                  </a:cubicBezTo>
                  <a:lnTo>
                    <a:pt x="2169351" y="3818805"/>
                  </a:lnTo>
                  <a:cubicBezTo>
                    <a:pt x="2236887" y="3821142"/>
                    <a:pt x="2304505" y="3819691"/>
                    <a:pt x="2371721" y="3814372"/>
                  </a:cubicBezTo>
                  <a:cubicBezTo>
                    <a:pt x="2439017" y="3809214"/>
                    <a:pt x="2505747" y="3799301"/>
                    <a:pt x="2571593" y="3785923"/>
                  </a:cubicBezTo>
                  <a:cubicBezTo>
                    <a:pt x="2637437" y="3772383"/>
                    <a:pt x="2702395" y="3755459"/>
                    <a:pt x="2766629" y="3737647"/>
                  </a:cubicBezTo>
                  <a:cubicBezTo>
                    <a:pt x="2895175" y="3702105"/>
                    <a:pt x="3022029" y="3662856"/>
                    <a:pt x="3145015" y="3612969"/>
                  </a:cubicBezTo>
                  <a:cubicBezTo>
                    <a:pt x="3206427" y="3587985"/>
                    <a:pt x="3266711" y="3560099"/>
                    <a:pt x="3324657" y="3528023"/>
                  </a:cubicBezTo>
                  <a:cubicBezTo>
                    <a:pt x="3339245" y="3520206"/>
                    <a:pt x="3353429" y="3511583"/>
                    <a:pt x="3367695" y="3503281"/>
                  </a:cubicBezTo>
                  <a:cubicBezTo>
                    <a:pt x="3381879" y="3494738"/>
                    <a:pt x="3395821" y="3485873"/>
                    <a:pt x="3409925" y="3477250"/>
                  </a:cubicBezTo>
                  <a:lnTo>
                    <a:pt x="3451189" y="3449687"/>
                  </a:lnTo>
                  <a:lnTo>
                    <a:pt x="3491567" y="3420915"/>
                  </a:lnTo>
                  <a:cubicBezTo>
                    <a:pt x="3597709" y="3342175"/>
                    <a:pt x="3692647" y="3249734"/>
                    <a:pt x="3775819" y="3148509"/>
                  </a:cubicBezTo>
                  <a:lnTo>
                    <a:pt x="3837915" y="3064394"/>
                  </a:lnTo>
                  <a:lnTo>
                    <a:pt x="3837915" y="3357901"/>
                  </a:lnTo>
                  <a:lnTo>
                    <a:pt x="3766814" y="3428500"/>
                  </a:lnTo>
                  <a:cubicBezTo>
                    <a:pt x="3712111" y="3476786"/>
                    <a:pt x="3654809" y="3521938"/>
                    <a:pt x="3595693" y="3564129"/>
                  </a:cubicBezTo>
                  <a:lnTo>
                    <a:pt x="3551045" y="3595399"/>
                  </a:lnTo>
                  <a:lnTo>
                    <a:pt x="3505589" y="3625381"/>
                  </a:lnTo>
                  <a:cubicBezTo>
                    <a:pt x="3490277" y="3635052"/>
                    <a:pt x="3475045" y="3644965"/>
                    <a:pt x="3459651" y="3654475"/>
                  </a:cubicBezTo>
                  <a:lnTo>
                    <a:pt x="3413069" y="3682521"/>
                  </a:lnTo>
                  <a:cubicBezTo>
                    <a:pt x="3350529" y="3719191"/>
                    <a:pt x="3286779" y="3753766"/>
                    <a:pt x="3221417" y="3784956"/>
                  </a:cubicBezTo>
                  <a:cubicBezTo>
                    <a:pt x="3090695" y="3847496"/>
                    <a:pt x="2953121" y="3895691"/>
                    <a:pt x="2812003" y="3925188"/>
                  </a:cubicBezTo>
                  <a:cubicBezTo>
                    <a:pt x="2741403" y="3939856"/>
                    <a:pt x="2670239" y="3950091"/>
                    <a:pt x="2598995" y="3958070"/>
                  </a:cubicBezTo>
                  <a:cubicBezTo>
                    <a:pt x="2527831" y="3966210"/>
                    <a:pt x="2456747" y="3972738"/>
                    <a:pt x="2385825" y="3979428"/>
                  </a:cubicBezTo>
                  <a:cubicBezTo>
                    <a:pt x="2314821" y="3985794"/>
                    <a:pt x="2243819" y="3991436"/>
                    <a:pt x="2172655" y="3996433"/>
                  </a:cubicBezTo>
                  <a:lnTo>
                    <a:pt x="2119221" y="3999898"/>
                  </a:lnTo>
                  <a:cubicBezTo>
                    <a:pt x="2110437" y="4000543"/>
                    <a:pt x="2101007" y="4000946"/>
                    <a:pt x="2091739" y="4001429"/>
                  </a:cubicBezTo>
                  <a:cubicBezTo>
                    <a:pt x="2082471" y="4001913"/>
                    <a:pt x="2073121" y="4002396"/>
                    <a:pt x="2063773" y="4002558"/>
                  </a:cubicBezTo>
                  <a:cubicBezTo>
                    <a:pt x="2026459" y="4003767"/>
                    <a:pt x="1988821" y="4003364"/>
                    <a:pt x="1951103" y="4001027"/>
                  </a:cubicBezTo>
                  <a:cubicBezTo>
                    <a:pt x="1800151" y="3992322"/>
                    <a:pt x="1648073" y="3951784"/>
                    <a:pt x="1508565" y="3886262"/>
                  </a:cubicBezTo>
                  <a:cubicBezTo>
                    <a:pt x="1368655" y="3820900"/>
                    <a:pt x="1243089" y="3730796"/>
                    <a:pt x="1132757" y="3631183"/>
                  </a:cubicBezTo>
                  <a:cubicBezTo>
                    <a:pt x="1077389" y="3581376"/>
                    <a:pt x="1025487" y="3529071"/>
                    <a:pt x="976083" y="3475718"/>
                  </a:cubicBezTo>
                  <a:cubicBezTo>
                    <a:pt x="926681" y="3422366"/>
                    <a:pt x="879129" y="3368287"/>
                    <a:pt x="833675" y="3313645"/>
                  </a:cubicBezTo>
                  <a:cubicBezTo>
                    <a:pt x="742363" y="3204602"/>
                    <a:pt x="659109" y="3093141"/>
                    <a:pt x="577065" y="2984421"/>
                  </a:cubicBezTo>
                  <a:lnTo>
                    <a:pt x="514445" y="2901570"/>
                  </a:lnTo>
                  <a:cubicBezTo>
                    <a:pt x="493409" y="2873524"/>
                    <a:pt x="472213" y="2845236"/>
                    <a:pt x="451421" y="2816464"/>
                  </a:cubicBezTo>
                  <a:cubicBezTo>
                    <a:pt x="430547" y="2787773"/>
                    <a:pt x="409753" y="2758759"/>
                    <a:pt x="389203" y="2729262"/>
                  </a:cubicBezTo>
                  <a:cubicBezTo>
                    <a:pt x="368813" y="2699684"/>
                    <a:pt x="348583" y="2669864"/>
                    <a:pt x="328757" y="2639320"/>
                  </a:cubicBezTo>
                  <a:cubicBezTo>
                    <a:pt x="289025" y="2578552"/>
                    <a:pt x="250501" y="2515850"/>
                    <a:pt x="215281" y="2450489"/>
                  </a:cubicBezTo>
                  <a:cubicBezTo>
                    <a:pt x="179901" y="2385208"/>
                    <a:pt x="147019" y="2317671"/>
                    <a:pt x="118811" y="2247394"/>
                  </a:cubicBezTo>
                  <a:cubicBezTo>
                    <a:pt x="61589" y="2107483"/>
                    <a:pt x="22986" y="1957176"/>
                    <a:pt x="7835" y="1805419"/>
                  </a:cubicBezTo>
                  <a:cubicBezTo>
                    <a:pt x="4208" y="1767459"/>
                    <a:pt x="1467" y="1729500"/>
                    <a:pt x="662" y="1691621"/>
                  </a:cubicBezTo>
                  <a:lnTo>
                    <a:pt x="17" y="1663172"/>
                  </a:lnTo>
                  <a:cubicBezTo>
                    <a:pt x="-64" y="1653742"/>
                    <a:pt x="178" y="1644232"/>
                    <a:pt x="178" y="1634803"/>
                  </a:cubicBezTo>
                  <a:lnTo>
                    <a:pt x="500" y="1606515"/>
                  </a:lnTo>
                  <a:lnTo>
                    <a:pt x="1548" y="1579032"/>
                  </a:lnTo>
                  <a:cubicBezTo>
                    <a:pt x="3886" y="1505853"/>
                    <a:pt x="9688" y="1432513"/>
                    <a:pt x="19037" y="1359495"/>
                  </a:cubicBezTo>
                  <a:cubicBezTo>
                    <a:pt x="27902" y="1286397"/>
                    <a:pt x="40635" y="1213460"/>
                    <a:pt x="57561" y="1141329"/>
                  </a:cubicBezTo>
                  <a:cubicBezTo>
                    <a:pt x="74645" y="1069278"/>
                    <a:pt x="94875" y="997792"/>
                    <a:pt x="117925" y="927031"/>
                  </a:cubicBezTo>
                  <a:cubicBezTo>
                    <a:pt x="164427" y="785751"/>
                    <a:pt x="222293" y="646082"/>
                    <a:pt x="299421" y="516810"/>
                  </a:cubicBezTo>
                  <a:cubicBezTo>
                    <a:pt x="376387" y="387458"/>
                    <a:pt x="473987" y="271967"/>
                    <a:pt x="581981" y="171064"/>
                  </a:cubicBezTo>
                  <a:cubicBezTo>
                    <a:pt x="635899" y="120371"/>
                    <a:pt x="693281" y="74272"/>
                    <a:pt x="752035" y="30912"/>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 name="Freeform: Shape 37">
              <a:extLst>
                <a:ext uri="{FF2B5EF4-FFF2-40B4-BE49-F238E27FC236}">
                  <a16:creationId xmlns:a16="http://schemas.microsoft.com/office/drawing/2014/main" id="{1B4529F9-5EF5-47FB-8602-594897BCD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774030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224262 h 3976446"/>
                <a:gd name="connsiteX6" fmla="*/ 3780558 w 3795910"/>
                <a:gd name="connsiteY6" fmla="*/ 1178644 h 3976446"/>
                <a:gd name="connsiteX7" fmla="*/ 3363890 w 3795910"/>
                <a:gd name="connsiteY7" fmla="*/ 478125 h 3976446"/>
                <a:gd name="connsiteX8" fmla="*/ 2925149 w 3795910"/>
                <a:gd name="connsiteY8" fmla="*/ 88243 h 3976446"/>
                <a:gd name="connsiteX9" fmla="*/ 875937 w 3795910"/>
                <a:gd name="connsiteY9" fmla="*/ 0 h 3976446"/>
                <a:gd name="connsiteX10" fmla="*/ 1567553 w 3795910"/>
                <a:gd name="connsiteY10" fmla="*/ 0 h 3976446"/>
                <a:gd name="connsiteX11" fmla="*/ 1509968 w 3795910"/>
                <a:gd name="connsiteY11" fmla="*/ 39800 h 3976446"/>
                <a:gd name="connsiteX12" fmla="*/ 1414576 w 3795910"/>
                <a:gd name="connsiteY12" fmla="*/ 108685 h 3976446"/>
                <a:gd name="connsiteX13" fmla="*/ 1208498 w 3795910"/>
                <a:gd name="connsiteY13" fmla="*/ 255204 h 3976446"/>
                <a:gd name="connsiteX14" fmla="*/ 402968 w 3795910"/>
                <a:gd name="connsiteY14" fmla="*/ 1630048 h 3976446"/>
                <a:gd name="connsiteX15" fmla="*/ 898536 w 3795910"/>
                <a:gd name="connsiteY15" fmla="*/ 2673733 h 3976446"/>
                <a:gd name="connsiteX16" fmla="*/ 996940 w 3795910"/>
                <a:gd name="connsiteY16" fmla="*/ 2800748 h 3976446"/>
                <a:gd name="connsiteX17" fmla="*/ 1511370 w 3795910"/>
                <a:gd name="connsiteY17" fmla="*/ 3378442 h 3976446"/>
                <a:gd name="connsiteX18" fmla="*/ 2063838 w 3795910"/>
                <a:gd name="connsiteY18" fmla="*/ 3573559 h 3976446"/>
                <a:gd name="connsiteX19" fmla="*/ 3410956 w 3795910"/>
                <a:gd name="connsiteY19" fmla="*/ 3135533 h 3976446"/>
                <a:gd name="connsiteX20" fmla="*/ 3791278 w 3795910"/>
                <a:gd name="connsiteY20" fmla="*/ 2642785 h 3976446"/>
                <a:gd name="connsiteX21" fmla="*/ 3795910 w 3795910"/>
                <a:gd name="connsiteY21" fmla="*/ 2631043 h 3976446"/>
                <a:gd name="connsiteX22" fmla="*/ 3795910 w 3795910"/>
                <a:gd name="connsiteY22" fmla="*/ 3326763 h 3976446"/>
                <a:gd name="connsiteX23" fmla="*/ 3669933 w 3795910"/>
                <a:gd name="connsiteY23" fmla="*/ 3444186 h 3976446"/>
                <a:gd name="connsiteX24" fmla="*/ 2063838 w 3795910"/>
                <a:gd name="connsiteY24" fmla="*/ 3976446 h 3976446"/>
                <a:gd name="connsiteX25" fmla="*/ 580998 w 3795910"/>
                <a:gd name="connsiteY25" fmla="*/ 2921799 h 3976446"/>
                <a:gd name="connsiteX26" fmla="*/ 0 w 3795910"/>
                <a:gd name="connsiteY26" fmla="*/ 1629967 h 3976446"/>
                <a:gd name="connsiteX27" fmla="*/ 766593 w 3795910"/>
                <a:gd name="connsiteY27"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795910" h="3976446">
                  <a:moveTo>
                    <a:pt x="2774030" y="0"/>
                  </a:moveTo>
                  <a:lnTo>
                    <a:pt x="3459445" y="0"/>
                  </a:lnTo>
                  <a:lnTo>
                    <a:pt x="3508635" y="43712"/>
                  </a:lnTo>
                  <a:cubicBezTo>
                    <a:pt x="3564724" y="98406"/>
                    <a:pt x="3618554" y="155892"/>
                    <a:pt x="3669933" y="215854"/>
                  </a:cubicBezTo>
                  <a:lnTo>
                    <a:pt x="3795910" y="376541"/>
                  </a:lnTo>
                  <a:lnTo>
                    <a:pt x="3795910" y="1224262"/>
                  </a:lnTo>
                  <a:lnTo>
                    <a:pt x="3780558" y="1178644"/>
                  </a:lnTo>
                  <a:cubicBezTo>
                    <a:pt x="3682718" y="924210"/>
                    <a:pt x="3538616" y="682027"/>
                    <a:pt x="3363890" y="478125"/>
                  </a:cubicBezTo>
                  <a:cubicBezTo>
                    <a:pt x="3230609" y="322539"/>
                    <a:pt x="3083546" y="191932"/>
                    <a:pt x="2925149" y="88243"/>
                  </a:cubicBezTo>
                  <a:close/>
                  <a:moveTo>
                    <a:pt x="875937" y="0"/>
                  </a:moveTo>
                  <a:lnTo>
                    <a:pt x="1567553" y="0"/>
                  </a:lnTo>
                  <a:lnTo>
                    <a:pt x="1509968" y="39800"/>
                  </a:lnTo>
                  <a:cubicBezTo>
                    <a:pt x="1479892" y="61177"/>
                    <a:pt x="1448244" y="84134"/>
                    <a:pt x="1414576" y="108685"/>
                  </a:cubicBezTo>
                  <a:cubicBezTo>
                    <a:pt x="1349618" y="156074"/>
                    <a:pt x="1282404" y="205075"/>
                    <a:pt x="1208498" y="255204"/>
                  </a:cubicBezTo>
                  <a:cubicBezTo>
                    <a:pt x="643862" y="638265"/>
                    <a:pt x="402968" y="1049452"/>
                    <a:pt x="402968" y="1630048"/>
                  </a:cubicBezTo>
                  <a:cubicBezTo>
                    <a:pt x="402968" y="2011093"/>
                    <a:pt x="599212" y="2290672"/>
                    <a:pt x="898536" y="2673733"/>
                  </a:cubicBezTo>
                  <a:cubicBezTo>
                    <a:pt x="931982" y="2716528"/>
                    <a:pt x="965026" y="2759323"/>
                    <a:pt x="996940" y="2800748"/>
                  </a:cubicBezTo>
                  <a:cubicBezTo>
                    <a:pt x="1170136" y="3025281"/>
                    <a:pt x="1333742" y="3237323"/>
                    <a:pt x="1511370" y="3378442"/>
                  </a:cubicBezTo>
                  <a:cubicBezTo>
                    <a:pt x="1681180" y="3513355"/>
                    <a:pt x="1851554" y="3573559"/>
                    <a:pt x="2063838" y="3573559"/>
                  </a:cubicBezTo>
                  <a:cubicBezTo>
                    <a:pt x="2595916" y="3573559"/>
                    <a:pt x="3074318" y="3418013"/>
                    <a:pt x="3410956" y="3135533"/>
                  </a:cubicBezTo>
                  <a:cubicBezTo>
                    <a:pt x="3575610" y="2997316"/>
                    <a:pt x="3703592" y="2831535"/>
                    <a:pt x="3791278" y="2642785"/>
                  </a:cubicBezTo>
                  <a:lnTo>
                    <a:pt x="3795910" y="2631043"/>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 name="Freeform: Shape 38">
              <a:extLst>
                <a:ext uri="{FF2B5EF4-FFF2-40B4-BE49-F238E27FC236}">
                  <a16:creationId xmlns:a16="http://schemas.microsoft.com/office/drawing/2014/main" id="{34DBA3A0-5DF8-4AED-9948-651C52A4C9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395786" y="8192"/>
              <a:ext cx="3795910" cy="3976446"/>
            </a:xfrm>
            <a:custGeom>
              <a:avLst/>
              <a:gdLst>
                <a:gd name="connsiteX0" fmla="*/ 2580815 w 3795910"/>
                <a:gd name="connsiteY0" fmla="*/ 0 h 3976446"/>
                <a:gd name="connsiteX1" fmla="*/ 3459445 w 3795910"/>
                <a:gd name="connsiteY1" fmla="*/ 0 h 3976446"/>
                <a:gd name="connsiteX2" fmla="*/ 3508635 w 3795910"/>
                <a:gd name="connsiteY2" fmla="*/ 43712 h 3976446"/>
                <a:gd name="connsiteX3" fmla="*/ 3669933 w 3795910"/>
                <a:gd name="connsiteY3" fmla="*/ 215854 h 3976446"/>
                <a:gd name="connsiteX4" fmla="*/ 3795910 w 3795910"/>
                <a:gd name="connsiteY4" fmla="*/ 376541 h 3976446"/>
                <a:gd name="connsiteX5" fmla="*/ 3795910 w 3795910"/>
                <a:gd name="connsiteY5" fmla="*/ 1510297 h 3976446"/>
                <a:gd name="connsiteX6" fmla="*/ 3768579 w 3795910"/>
                <a:gd name="connsiteY6" fmla="*/ 1396156 h 3976446"/>
                <a:gd name="connsiteX7" fmla="*/ 3705364 w 3795910"/>
                <a:gd name="connsiteY7" fmla="*/ 1207496 h 3976446"/>
                <a:gd name="connsiteX8" fmla="*/ 3302720 w 3795910"/>
                <a:gd name="connsiteY8" fmla="*/ 530511 h 3976446"/>
                <a:gd name="connsiteX9" fmla="*/ 2726154 w 3795910"/>
                <a:gd name="connsiteY9" fmla="*/ 65165 h 3976446"/>
                <a:gd name="connsiteX10" fmla="*/ 875937 w 3795910"/>
                <a:gd name="connsiteY10" fmla="*/ 0 h 3976446"/>
                <a:gd name="connsiteX11" fmla="*/ 1715693 w 3795910"/>
                <a:gd name="connsiteY11" fmla="*/ 0 h 3976446"/>
                <a:gd name="connsiteX12" fmla="*/ 1710753 w 3795910"/>
                <a:gd name="connsiteY12" fmla="*/ 2712 h 3976446"/>
                <a:gd name="connsiteX13" fmla="*/ 1462046 w 3795910"/>
                <a:gd name="connsiteY13" fmla="*/ 173724 h 3976446"/>
                <a:gd name="connsiteX14" fmla="*/ 1253712 w 3795910"/>
                <a:gd name="connsiteY14" fmla="*/ 321855 h 3976446"/>
                <a:gd name="connsiteX15" fmla="*/ 676824 w 3795910"/>
                <a:gd name="connsiteY15" fmla="*/ 886976 h 3976446"/>
                <a:gd name="connsiteX16" fmla="*/ 483560 w 3795910"/>
                <a:gd name="connsiteY16" fmla="*/ 1629967 h 3976446"/>
                <a:gd name="connsiteX17" fmla="*/ 606626 w 3795910"/>
                <a:gd name="connsiteY17" fmla="*/ 2107886 h 3976446"/>
                <a:gd name="connsiteX18" fmla="*/ 961964 w 3795910"/>
                <a:gd name="connsiteY18" fmla="*/ 2624007 h 3976446"/>
                <a:gd name="connsiteX19" fmla="*/ 1060690 w 3795910"/>
                <a:gd name="connsiteY19" fmla="*/ 2751425 h 3976446"/>
                <a:gd name="connsiteX20" fmla="*/ 1561498 w 3795910"/>
                <a:gd name="connsiteY20" fmla="*/ 3315257 h 3976446"/>
                <a:gd name="connsiteX21" fmla="*/ 2063838 w 3795910"/>
                <a:gd name="connsiteY21" fmla="*/ 3492885 h 3976446"/>
                <a:gd name="connsiteX22" fmla="*/ 3359136 w 3795910"/>
                <a:gd name="connsiteY22" fmla="*/ 3073718 h 3976446"/>
                <a:gd name="connsiteX23" fmla="*/ 3718180 w 3795910"/>
                <a:gd name="connsiteY23" fmla="*/ 2608775 h 3976446"/>
                <a:gd name="connsiteX24" fmla="*/ 3776400 w 3795910"/>
                <a:gd name="connsiteY24" fmla="*/ 2461172 h 3976446"/>
                <a:gd name="connsiteX25" fmla="*/ 3795910 w 3795910"/>
                <a:gd name="connsiteY25" fmla="*/ 2387988 h 3976446"/>
                <a:gd name="connsiteX26" fmla="*/ 3795910 w 3795910"/>
                <a:gd name="connsiteY26" fmla="*/ 3326763 h 3976446"/>
                <a:gd name="connsiteX27" fmla="*/ 3669933 w 3795910"/>
                <a:gd name="connsiteY27" fmla="*/ 3444186 h 3976446"/>
                <a:gd name="connsiteX28" fmla="*/ 2063838 w 3795910"/>
                <a:gd name="connsiteY28" fmla="*/ 3976446 h 3976446"/>
                <a:gd name="connsiteX29" fmla="*/ 580998 w 3795910"/>
                <a:gd name="connsiteY29" fmla="*/ 2921799 h 3976446"/>
                <a:gd name="connsiteX30" fmla="*/ 0 w 3795910"/>
                <a:gd name="connsiteY30" fmla="*/ 1629967 h 3976446"/>
                <a:gd name="connsiteX31" fmla="*/ 766593 w 3795910"/>
                <a:gd name="connsiteY31" fmla="*/ 80506 h 3976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795910" h="3976446">
                  <a:moveTo>
                    <a:pt x="2580815" y="0"/>
                  </a:moveTo>
                  <a:lnTo>
                    <a:pt x="3459445" y="0"/>
                  </a:lnTo>
                  <a:lnTo>
                    <a:pt x="3508635" y="43712"/>
                  </a:lnTo>
                  <a:cubicBezTo>
                    <a:pt x="3564724" y="98406"/>
                    <a:pt x="3618554" y="155892"/>
                    <a:pt x="3669933" y="215854"/>
                  </a:cubicBezTo>
                  <a:lnTo>
                    <a:pt x="3795910" y="376541"/>
                  </a:lnTo>
                  <a:lnTo>
                    <a:pt x="3795910" y="1510297"/>
                  </a:lnTo>
                  <a:lnTo>
                    <a:pt x="3768579" y="1396156"/>
                  </a:lnTo>
                  <a:cubicBezTo>
                    <a:pt x="3750381" y="1332688"/>
                    <a:pt x="3729281" y="1269653"/>
                    <a:pt x="3705364" y="1207496"/>
                  </a:cubicBezTo>
                  <a:cubicBezTo>
                    <a:pt x="3610748" y="961606"/>
                    <a:pt x="3471482" y="727482"/>
                    <a:pt x="3302720" y="530511"/>
                  </a:cubicBezTo>
                  <a:cubicBezTo>
                    <a:pt x="3134198" y="333783"/>
                    <a:pt x="2934810" y="172918"/>
                    <a:pt x="2726154" y="65165"/>
                  </a:cubicBezTo>
                  <a:close/>
                  <a:moveTo>
                    <a:pt x="875937" y="0"/>
                  </a:moveTo>
                  <a:lnTo>
                    <a:pt x="1715693" y="0"/>
                  </a:lnTo>
                  <a:lnTo>
                    <a:pt x="1710753" y="2712"/>
                  </a:lnTo>
                  <a:cubicBezTo>
                    <a:pt x="1639116" y="45512"/>
                    <a:pt x="1560209" y="102126"/>
                    <a:pt x="1462046" y="173724"/>
                  </a:cubicBezTo>
                  <a:cubicBezTo>
                    <a:pt x="1396524" y="221516"/>
                    <a:pt x="1328744" y="270920"/>
                    <a:pt x="1253712" y="321855"/>
                  </a:cubicBezTo>
                  <a:cubicBezTo>
                    <a:pt x="988236" y="501981"/>
                    <a:pt x="799488" y="686782"/>
                    <a:pt x="676824" y="886976"/>
                  </a:cubicBezTo>
                  <a:cubicBezTo>
                    <a:pt x="546746" y="1099179"/>
                    <a:pt x="483560" y="1342248"/>
                    <a:pt x="483560" y="1629967"/>
                  </a:cubicBezTo>
                  <a:cubicBezTo>
                    <a:pt x="483560" y="1793249"/>
                    <a:pt x="522648" y="1945087"/>
                    <a:pt x="606626" y="2107886"/>
                  </a:cubicBezTo>
                  <a:cubicBezTo>
                    <a:pt x="692862" y="2275037"/>
                    <a:pt x="818588" y="2440495"/>
                    <a:pt x="961964" y="2624007"/>
                  </a:cubicBezTo>
                  <a:cubicBezTo>
                    <a:pt x="995572" y="2667044"/>
                    <a:pt x="1028694" y="2709919"/>
                    <a:pt x="1060690" y="2751425"/>
                  </a:cubicBezTo>
                  <a:cubicBezTo>
                    <a:pt x="1230824" y="2971929"/>
                    <a:pt x="1391526" y="3180182"/>
                    <a:pt x="1561498" y="3315257"/>
                  </a:cubicBezTo>
                  <a:cubicBezTo>
                    <a:pt x="1718172" y="3439773"/>
                    <a:pt x="1868398" y="3492885"/>
                    <a:pt x="2063838" y="3492885"/>
                  </a:cubicBezTo>
                  <a:cubicBezTo>
                    <a:pt x="2576976" y="3492885"/>
                    <a:pt x="3037004" y="3344029"/>
                    <a:pt x="3359136" y="3073718"/>
                  </a:cubicBezTo>
                  <a:cubicBezTo>
                    <a:pt x="3514680" y="2943157"/>
                    <a:pt x="3635490" y="2786805"/>
                    <a:pt x="3718180" y="2608775"/>
                  </a:cubicBezTo>
                  <a:cubicBezTo>
                    <a:pt x="3740323" y="2561124"/>
                    <a:pt x="3759736" y="2511891"/>
                    <a:pt x="3776400" y="2461172"/>
                  </a:cubicBezTo>
                  <a:lnTo>
                    <a:pt x="3795910" y="2387988"/>
                  </a:lnTo>
                  <a:lnTo>
                    <a:pt x="3795910" y="3326763"/>
                  </a:lnTo>
                  <a:lnTo>
                    <a:pt x="3669933" y="3444186"/>
                  </a:lnTo>
                  <a:cubicBezTo>
                    <a:pt x="3258897" y="3789046"/>
                    <a:pt x="2691056" y="3976446"/>
                    <a:pt x="2063838" y="3976446"/>
                  </a:cubicBezTo>
                  <a:cubicBezTo>
                    <a:pt x="1338094" y="3976446"/>
                    <a:pt x="996780" y="3453877"/>
                    <a:pt x="580998" y="2921799"/>
                  </a:cubicBezTo>
                  <a:cubicBezTo>
                    <a:pt x="278128" y="2534226"/>
                    <a:pt x="0" y="2160836"/>
                    <a:pt x="0" y="1629967"/>
                  </a:cubicBezTo>
                  <a:cubicBezTo>
                    <a:pt x="0" y="941134"/>
                    <a:pt x="289455" y="463702"/>
                    <a:pt x="766593" y="80506"/>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40" name="Freeform: Shape 39">
              <a:extLst>
                <a:ext uri="{FF2B5EF4-FFF2-40B4-BE49-F238E27FC236}">
                  <a16:creationId xmlns:a16="http://schemas.microsoft.com/office/drawing/2014/main" id="{D78D78D6-6C82-4A4B-8C11-568BD5AC7C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119432" y="8192"/>
              <a:ext cx="4072264" cy="4166243"/>
            </a:xfrm>
            <a:custGeom>
              <a:avLst/>
              <a:gdLst>
                <a:gd name="connsiteX0" fmla="*/ 32479 w 4072264"/>
                <a:gd name="connsiteY0" fmla="*/ 1644313 h 4166243"/>
                <a:gd name="connsiteX1" fmla="*/ 32318 w 4072264"/>
                <a:gd name="connsiteY1" fmla="*/ 1657691 h 4166243"/>
                <a:gd name="connsiteX2" fmla="*/ 32399 w 4072264"/>
                <a:gd name="connsiteY2" fmla="*/ 1669458 h 4166243"/>
                <a:gd name="connsiteX3" fmla="*/ 32479 w 4072264"/>
                <a:gd name="connsiteY3" fmla="*/ 1644313 h 4166243"/>
                <a:gd name="connsiteX4" fmla="*/ 3644856 w 4072264"/>
                <a:gd name="connsiteY4" fmla="*/ 0 h 4166243"/>
                <a:gd name="connsiteX5" fmla="*/ 4072264 w 4072264"/>
                <a:gd name="connsiteY5" fmla="*/ 0 h 4166243"/>
                <a:gd name="connsiteX6" fmla="*/ 4072264 w 4072264"/>
                <a:gd name="connsiteY6" fmla="*/ 475595 h 4166243"/>
                <a:gd name="connsiteX7" fmla="*/ 4056974 w 4072264"/>
                <a:gd name="connsiteY7" fmla="*/ 454219 h 4166243"/>
                <a:gd name="connsiteX8" fmla="*/ 4023144 w 4072264"/>
                <a:gd name="connsiteY8" fmla="*/ 408815 h 4166243"/>
                <a:gd name="connsiteX9" fmla="*/ 4022984 w 4072264"/>
                <a:gd name="connsiteY9" fmla="*/ 408654 h 4166243"/>
                <a:gd name="connsiteX10" fmla="*/ 4022822 w 4072264"/>
                <a:gd name="connsiteY10" fmla="*/ 408493 h 4166243"/>
                <a:gd name="connsiteX11" fmla="*/ 3995984 w 4072264"/>
                <a:gd name="connsiteY11" fmla="*/ 373435 h 4166243"/>
                <a:gd name="connsiteX12" fmla="*/ 3990424 w 4072264"/>
                <a:gd name="connsiteY12" fmla="*/ 366342 h 4166243"/>
                <a:gd name="connsiteX13" fmla="*/ 3957622 w 4072264"/>
                <a:gd name="connsiteY13" fmla="*/ 325240 h 4166243"/>
                <a:gd name="connsiteX14" fmla="*/ 3817228 w 4072264"/>
                <a:gd name="connsiteY14" fmla="*/ 165262 h 4166243"/>
                <a:gd name="connsiteX15" fmla="*/ 3663395 w 4072264"/>
                <a:gd name="connsiteY15" fmla="*/ 15247 h 4166243"/>
                <a:gd name="connsiteX16" fmla="*/ 750521 w 4072264"/>
                <a:gd name="connsiteY16" fmla="*/ 0 h 4166243"/>
                <a:gd name="connsiteX17" fmla="*/ 1219165 w 4072264"/>
                <a:gd name="connsiteY17" fmla="*/ 0 h 4166243"/>
                <a:gd name="connsiteX18" fmla="*/ 1207612 w 4072264"/>
                <a:gd name="connsiteY18" fmla="*/ 8508 h 4166243"/>
                <a:gd name="connsiteX19" fmla="*/ 1165058 w 4072264"/>
                <a:gd name="connsiteY19" fmla="*/ 39778 h 4166243"/>
                <a:gd name="connsiteX20" fmla="*/ 1164898 w 4072264"/>
                <a:gd name="connsiteY20" fmla="*/ 39939 h 4166243"/>
                <a:gd name="connsiteX21" fmla="*/ 1164736 w 4072264"/>
                <a:gd name="connsiteY21" fmla="*/ 40100 h 4166243"/>
                <a:gd name="connsiteX22" fmla="*/ 1092606 w 4072264"/>
                <a:gd name="connsiteY22" fmla="*/ 94823 h 4166243"/>
                <a:gd name="connsiteX23" fmla="*/ 1078984 w 4072264"/>
                <a:gd name="connsiteY23" fmla="*/ 105381 h 4166243"/>
                <a:gd name="connsiteX24" fmla="*/ 1072376 w 4072264"/>
                <a:gd name="connsiteY24" fmla="*/ 110700 h 4166243"/>
                <a:gd name="connsiteX25" fmla="*/ 995974 w 4072264"/>
                <a:gd name="connsiteY25" fmla="*/ 173724 h 4166243"/>
                <a:gd name="connsiteX26" fmla="*/ 839784 w 4072264"/>
                <a:gd name="connsiteY26" fmla="*/ 318309 h 4166243"/>
                <a:gd name="connsiteX27" fmla="*/ 580030 w 4072264"/>
                <a:gd name="connsiteY27" fmla="*/ 641730 h 4166243"/>
                <a:gd name="connsiteX28" fmla="*/ 482754 w 4072264"/>
                <a:gd name="connsiteY28" fmla="*/ 819842 h 4166243"/>
                <a:gd name="connsiteX29" fmla="*/ 482674 w 4072264"/>
                <a:gd name="connsiteY29" fmla="*/ 820003 h 4166243"/>
                <a:gd name="connsiteX30" fmla="*/ 482594 w 4072264"/>
                <a:gd name="connsiteY30" fmla="*/ 820164 h 4166243"/>
                <a:gd name="connsiteX31" fmla="*/ 409092 w 4072264"/>
                <a:gd name="connsiteY31" fmla="*/ 1008189 h 4166243"/>
                <a:gd name="connsiteX32" fmla="*/ 358238 w 4072264"/>
                <a:gd name="connsiteY32" fmla="*/ 1204514 h 4166243"/>
                <a:gd name="connsiteX33" fmla="*/ 341474 w 4072264"/>
                <a:gd name="connsiteY33" fmla="*/ 1304128 h 4166243"/>
                <a:gd name="connsiteX34" fmla="*/ 330110 w 4072264"/>
                <a:gd name="connsiteY34" fmla="*/ 1404144 h 4166243"/>
                <a:gd name="connsiteX35" fmla="*/ 321084 w 4072264"/>
                <a:gd name="connsiteY35" fmla="*/ 1611189 h 4166243"/>
                <a:gd name="connsiteX36" fmla="*/ 321084 w 4072264"/>
                <a:gd name="connsiteY36" fmla="*/ 1621586 h 4166243"/>
                <a:gd name="connsiteX37" fmla="*/ 321004 w 4072264"/>
                <a:gd name="connsiteY37" fmla="*/ 1635286 h 4166243"/>
                <a:gd name="connsiteX38" fmla="*/ 321406 w 4072264"/>
                <a:gd name="connsiteY38" fmla="*/ 1661963 h 4166243"/>
                <a:gd name="connsiteX39" fmla="*/ 321406 w 4072264"/>
                <a:gd name="connsiteY39" fmla="*/ 1662205 h 4166243"/>
                <a:gd name="connsiteX40" fmla="*/ 321406 w 4072264"/>
                <a:gd name="connsiteY40" fmla="*/ 1662446 h 4166243"/>
                <a:gd name="connsiteX41" fmla="*/ 322052 w 4072264"/>
                <a:gd name="connsiteY41" fmla="*/ 1687511 h 4166243"/>
                <a:gd name="connsiteX42" fmla="*/ 323340 w 4072264"/>
                <a:gd name="connsiteY42" fmla="*/ 1712737 h 4166243"/>
                <a:gd name="connsiteX43" fmla="*/ 331964 w 4072264"/>
                <a:gd name="connsiteY43" fmla="*/ 1811544 h 4166243"/>
                <a:gd name="connsiteX44" fmla="*/ 435204 w 4072264"/>
                <a:gd name="connsiteY44" fmla="*/ 2193557 h 4166243"/>
                <a:gd name="connsiteX45" fmla="*/ 525146 w 4072264"/>
                <a:gd name="connsiteY45" fmla="*/ 2374973 h 4166243"/>
                <a:gd name="connsiteX46" fmla="*/ 635076 w 4072264"/>
                <a:gd name="connsiteY46" fmla="*/ 2550989 h 4166243"/>
                <a:gd name="connsiteX47" fmla="*/ 760076 w 4072264"/>
                <a:gd name="connsiteY47" fmla="*/ 2723056 h 4166243"/>
                <a:gd name="connsiteX48" fmla="*/ 826324 w 4072264"/>
                <a:gd name="connsiteY48" fmla="*/ 2808002 h 4166243"/>
                <a:gd name="connsiteX49" fmla="*/ 895634 w 4072264"/>
                <a:gd name="connsiteY49" fmla="*/ 2894640 h 4166243"/>
                <a:gd name="connsiteX50" fmla="*/ 1009998 w 4072264"/>
                <a:gd name="connsiteY50" fmla="*/ 3040675 h 4166243"/>
                <a:gd name="connsiteX51" fmla="*/ 1168604 w 4072264"/>
                <a:gd name="connsiteY51" fmla="*/ 3241353 h 4166243"/>
                <a:gd name="connsiteX52" fmla="*/ 1452938 w 4072264"/>
                <a:gd name="connsiteY52" fmla="*/ 3553733 h 4166243"/>
                <a:gd name="connsiteX53" fmla="*/ 1609774 w 4072264"/>
                <a:gd name="connsiteY53" fmla="*/ 3682925 h 4166243"/>
                <a:gd name="connsiteX54" fmla="*/ 1780550 w 4072264"/>
                <a:gd name="connsiteY54" fmla="*/ 3785117 h 4166243"/>
                <a:gd name="connsiteX55" fmla="*/ 2162966 w 4072264"/>
                <a:gd name="connsiteY55" fmla="*/ 3891903 h 4166243"/>
                <a:gd name="connsiteX56" fmla="*/ 2264918 w 4072264"/>
                <a:gd name="connsiteY56" fmla="*/ 3897948 h 4166243"/>
                <a:gd name="connsiteX57" fmla="*/ 2268866 w 4072264"/>
                <a:gd name="connsiteY57" fmla="*/ 3898028 h 4166243"/>
                <a:gd name="connsiteX58" fmla="*/ 2317546 w 4072264"/>
                <a:gd name="connsiteY58" fmla="*/ 3898270 h 4166243"/>
                <a:gd name="connsiteX59" fmla="*/ 2332938 w 4072264"/>
                <a:gd name="connsiteY59" fmla="*/ 3898189 h 4166243"/>
                <a:gd name="connsiteX60" fmla="*/ 2371542 w 4072264"/>
                <a:gd name="connsiteY60" fmla="*/ 3897706 h 4166243"/>
                <a:gd name="connsiteX61" fmla="*/ 2586566 w 4072264"/>
                <a:gd name="connsiteY61" fmla="*/ 3887067 h 4166243"/>
                <a:gd name="connsiteX62" fmla="*/ 3012342 w 4072264"/>
                <a:gd name="connsiteY62" fmla="*/ 3822270 h 4166243"/>
                <a:gd name="connsiteX63" fmla="*/ 3422482 w 4072264"/>
                <a:gd name="connsiteY63" fmla="*/ 3692031 h 4166243"/>
                <a:gd name="connsiteX64" fmla="*/ 3520806 w 4072264"/>
                <a:gd name="connsiteY64" fmla="*/ 3648592 h 4166243"/>
                <a:gd name="connsiteX65" fmla="*/ 3617034 w 4072264"/>
                <a:gd name="connsiteY65" fmla="*/ 3600236 h 4166243"/>
                <a:gd name="connsiteX66" fmla="*/ 3801190 w 4072264"/>
                <a:gd name="connsiteY66" fmla="*/ 3489984 h 4166243"/>
                <a:gd name="connsiteX67" fmla="*/ 3972270 w 4072264"/>
                <a:gd name="connsiteY67" fmla="*/ 3360792 h 4166243"/>
                <a:gd name="connsiteX68" fmla="*/ 4072264 w 4072264"/>
                <a:gd name="connsiteY68" fmla="*/ 3265310 h 4166243"/>
                <a:gd name="connsiteX69" fmla="*/ 4072264 w 4072264"/>
                <a:gd name="connsiteY69" fmla="*/ 3510549 h 4166243"/>
                <a:gd name="connsiteX70" fmla="*/ 3999825 w 4072264"/>
                <a:gd name="connsiteY70" fmla="*/ 3577347 h 4166243"/>
                <a:gd name="connsiteX71" fmla="*/ 3626222 w 4072264"/>
                <a:gd name="connsiteY71" fmla="*/ 3843467 h 4166243"/>
                <a:gd name="connsiteX72" fmla="*/ 2418610 w 4072264"/>
                <a:gd name="connsiteY72" fmla="*/ 4166243 h 4166243"/>
                <a:gd name="connsiteX73" fmla="*/ 1477278 w 4072264"/>
                <a:gd name="connsiteY73" fmla="*/ 3976204 h 4166243"/>
                <a:gd name="connsiteX74" fmla="*/ 708738 w 4072264"/>
                <a:gd name="connsiteY74" fmla="*/ 3458069 h 4166243"/>
                <a:gd name="connsiteX75" fmla="*/ 190604 w 4072264"/>
                <a:gd name="connsiteY75" fmla="*/ 2689529 h 4166243"/>
                <a:gd name="connsiteX76" fmla="*/ 564 w 4072264"/>
                <a:gd name="connsiteY76" fmla="*/ 1748440 h 4166243"/>
                <a:gd name="connsiteX77" fmla="*/ 806 w 4072264"/>
                <a:gd name="connsiteY77" fmla="*/ 1729661 h 4166243"/>
                <a:gd name="connsiteX78" fmla="*/ 968 w 4072264"/>
                <a:gd name="connsiteY78" fmla="*/ 1720474 h 4166243"/>
                <a:gd name="connsiteX79" fmla="*/ 242 w 4072264"/>
                <a:gd name="connsiteY79" fmla="*/ 1700406 h 4166243"/>
                <a:gd name="connsiteX80" fmla="*/ 242 w 4072264"/>
                <a:gd name="connsiteY80" fmla="*/ 1699922 h 4166243"/>
                <a:gd name="connsiteX81" fmla="*/ 242 w 4072264"/>
                <a:gd name="connsiteY81" fmla="*/ 1699439 h 4166243"/>
                <a:gd name="connsiteX82" fmla="*/ 81 w 4072264"/>
                <a:gd name="connsiteY82" fmla="*/ 1669942 h 4166243"/>
                <a:gd name="connsiteX83" fmla="*/ 0 w 4072264"/>
                <a:gd name="connsiteY83" fmla="*/ 1657691 h 4166243"/>
                <a:gd name="connsiteX84" fmla="*/ 564 w 4072264"/>
                <a:gd name="connsiteY84" fmla="*/ 1620860 h 4166243"/>
                <a:gd name="connsiteX85" fmla="*/ 806 w 4072264"/>
                <a:gd name="connsiteY85" fmla="*/ 1610383 h 4166243"/>
                <a:gd name="connsiteX86" fmla="*/ 4917 w 4072264"/>
                <a:gd name="connsiteY86" fmla="*/ 1508432 h 4166243"/>
                <a:gd name="connsiteX87" fmla="*/ 5722 w 4072264"/>
                <a:gd name="connsiteY87" fmla="*/ 1492878 h 4166243"/>
                <a:gd name="connsiteX88" fmla="*/ 5722 w 4072264"/>
                <a:gd name="connsiteY88" fmla="*/ 1492394 h 4166243"/>
                <a:gd name="connsiteX89" fmla="*/ 5803 w 4072264"/>
                <a:gd name="connsiteY89" fmla="*/ 1491911 h 4166243"/>
                <a:gd name="connsiteX90" fmla="*/ 7012 w 4072264"/>
                <a:gd name="connsiteY90" fmla="*/ 1477565 h 4166243"/>
                <a:gd name="connsiteX91" fmla="*/ 17086 w 4072264"/>
                <a:gd name="connsiteY91" fmla="*/ 1374486 h 4166243"/>
                <a:gd name="connsiteX92" fmla="*/ 57302 w 4072264"/>
                <a:gd name="connsiteY92" fmla="*/ 1139556 h 4166243"/>
                <a:gd name="connsiteX93" fmla="*/ 126935 w 4072264"/>
                <a:gd name="connsiteY93" fmla="*/ 909139 h 4166243"/>
                <a:gd name="connsiteX94" fmla="*/ 228161 w 4072264"/>
                <a:gd name="connsiteY94" fmla="*/ 689683 h 4166243"/>
                <a:gd name="connsiteX95" fmla="*/ 332850 w 4072264"/>
                <a:gd name="connsiteY95" fmla="*/ 525031 h 4166243"/>
                <a:gd name="connsiteX96" fmla="*/ 710763 w 4072264"/>
                <a:gd name="connsiteY96" fmla="*/ 37249 h 41662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4072264" h="4166243">
                  <a:moveTo>
                    <a:pt x="32479" y="1644313"/>
                  </a:moveTo>
                  <a:cubicBezTo>
                    <a:pt x="32399" y="1648746"/>
                    <a:pt x="32318" y="1653178"/>
                    <a:pt x="32318" y="1657691"/>
                  </a:cubicBezTo>
                  <a:cubicBezTo>
                    <a:pt x="32318" y="1661560"/>
                    <a:pt x="32318" y="1665428"/>
                    <a:pt x="32399" y="1669458"/>
                  </a:cubicBezTo>
                  <a:cubicBezTo>
                    <a:pt x="32238" y="1660915"/>
                    <a:pt x="32399" y="1652614"/>
                    <a:pt x="32479" y="1644313"/>
                  </a:cubicBezTo>
                  <a:close/>
                  <a:moveTo>
                    <a:pt x="3644856" y="0"/>
                  </a:moveTo>
                  <a:lnTo>
                    <a:pt x="4072264" y="0"/>
                  </a:lnTo>
                  <a:lnTo>
                    <a:pt x="4072264" y="475595"/>
                  </a:lnTo>
                  <a:lnTo>
                    <a:pt x="4056974" y="454219"/>
                  </a:lnTo>
                  <a:cubicBezTo>
                    <a:pt x="4046396" y="439662"/>
                    <a:pt x="4034951" y="424208"/>
                    <a:pt x="4023144" y="408815"/>
                  </a:cubicBezTo>
                  <a:lnTo>
                    <a:pt x="4022984" y="408654"/>
                  </a:lnTo>
                  <a:lnTo>
                    <a:pt x="4022822" y="408493"/>
                  </a:lnTo>
                  <a:cubicBezTo>
                    <a:pt x="4014118" y="396726"/>
                    <a:pt x="4004930" y="384879"/>
                    <a:pt x="3995984" y="373435"/>
                  </a:cubicBezTo>
                  <a:lnTo>
                    <a:pt x="3990424" y="366342"/>
                  </a:lnTo>
                  <a:cubicBezTo>
                    <a:pt x="3979060" y="351433"/>
                    <a:pt x="3967454" y="337248"/>
                    <a:pt x="3957622" y="325240"/>
                  </a:cubicBezTo>
                  <a:cubicBezTo>
                    <a:pt x="3908782" y="265601"/>
                    <a:pt x="3862844" y="213295"/>
                    <a:pt x="3817228" y="165262"/>
                  </a:cubicBezTo>
                  <a:cubicBezTo>
                    <a:pt x="3767905" y="112957"/>
                    <a:pt x="3716507" y="62848"/>
                    <a:pt x="3663395" y="15247"/>
                  </a:cubicBezTo>
                  <a:close/>
                  <a:moveTo>
                    <a:pt x="750521" y="0"/>
                  </a:moveTo>
                  <a:lnTo>
                    <a:pt x="1219165" y="0"/>
                  </a:lnTo>
                  <a:lnTo>
                    <a:pt x="1207612" y="8508"/>
                  </a:lnTo>
                  <a:cubicBezTo>
                    <a:pt x="1192782" y="19307"/>
                    <a:pt x="1178680" y="29542"/>
                    <a:pt x="1165058" y="39778"/>
                  </a:cubicBezTo>
                  <a:lnTo>
                    <a:pt x="1164898" y="39939"/>
                  </a:lnTo>
                  <a:lnTo>
                    <a:pt x="1164736" y="40100"/>
                  </a:lnTo>
                  <a:cubicBezTo>
                    <a:pt x="1140478" y="57750"/>
                    <a:pt x="1116138" y="76609"/>
                    <a:pt x="1092606" y="94823"/>
                  </a:cubicBezTo>
                  <a:lnTo>
                    <a:pt x="1078984" y="105381"/>
                  </a:lnTo>
                  <a:lnTo>
                    <a:pt x="1072376" y="110700"/>
                  </a:lnTo>
                  <a:cubicBezTo>
                    <a:pt x="1047070" y="131171"/>
                    <a:pt x="1020878" y="152206"/>
                    <a:pt x="995974" y="173724"/>
                  </a:cubicBezTo>
                  <a:cubicBezTo>
                    <a:pt x="940526" y="221032"/>
                    <a:pt x="887978" y="269711"/>
                    <a:pt x="839784" y="318309"/>
                  </a:cubicBezTo>
                  <a:cubicBezTo>
                    <a:pt x="737672" y="421791"/>
                    <a:pt x="650228" y="530672"/>
                    <a:pt x="580030" y="641730"/>
                  </a:cubicBezTo>
                  <a:cubicBezTo>
                    <a:pt x="540620" y="704593"/>
                    <a:pt x="508786" y="762782"/>
                    <a:pt x="482754" y="819842"/>
                  </a:cubicBezTo>
                  <a:lnTo>
                    <a:pt x="482674" y="820003"/>
                  </a:lnTo>
                  <a:lnTo>
                    <a:pt x="482594" y="820164"/>
                  </a:lnTo>
                  <a:cubicBezTo>
                    <a:pt x="455272" y="878192"/>
                    <a:pt x="430530" y="941457"/>
                    <a:pt x="409092" y="1008189"/>
                  </a:cubicBezTo>
                  <a:cubicBezTo>
                    <a:pt x="389346" y="1069601"/>
                    <a:pt x="372180" y="1135688"/>
                    <a:pt x="358238" y="1204514"/>
                  </a:cubicBezTo>
                  <a:cubicBezTo>
                    <a:pt x="351952" y="1236188"/>
                    <a:pt x="346310" y="1269795"/>
                    <a:pt x="341474" y="1304128"/>
                  </a:cubicBezTo>
                  <a:cubicBezTo>
                    <a:pt x="336962" y="1336365"/>
                    <a:pt x="333174" y="1370053"/>
                    <a:pt x="330110" y="1404144"/>
                  </a:cubicBezTo>
                  <a:cubicBezTo>
                    <a:pt x="324146" y="1469344"/>
                    <a:pt x="321246" y="1537043"/>
                    <a:pt x="321084" y="1611189"/>
                  </a:cubicBezTo>
                  <a:lnTo>
                    <a:pt x="321084" y="1621586"/>
                  </a:lnTo>
                  <a:cubicBezTo>
                    <a:pt x="321004" y="1626179"/>
                    <a:pt x="321004" y="1630693"/>
                    <a:pt x="321004" y="1635286"/>
                  </a:cubicBezTo>
                  <a:cubicBezTo>
                    <a:pt x="321004" y="1646328"/>
                    <a:pt x="321084" y="1654548"/>
                    <a:pt x="321406" y="1661963"/>
                  </a:cubicBezTo>
                  <a:lnTo>
                    <a:pt x="321406" y="1662205"/>
                  </a:lnTo>
                  <a:lnTo>
                    <a:pt x="321406" y="1662446"/>
                  </a:lnTo>
                  <a:lnTo>
                    <a:pt x="322052" y="1687511"/>
                  </a:lnTo>
                  <a:lnTo>
                    <a:pt x="323340" y="1712737"/>
                  </a:lnTo>
                  <a:cubicBezTo>
                    <a:pt x="324630" y="1741428"/>
                    <a:pt x="327290" y="1771973"/>
                    <a:pt x="331964" y="1811544"/>
                  </a:cubicBezTo>
                  <a:cubicBezTo>
                    <a:pt x="347680" y="1940091"/>
                    <a:pt x="382416" y="2068637"/>
                    <a:pt x="435204" y="2193557"/>
                  </a:cubicBezTo>
                  <a:cubicBezTo>
                    <a:pt x="459140" y="2250859"/>
                    <a:pt x="488558" y="2310176"/>
                    <a:pt x="525146" y="2374973"/>
                  </a:cubicBezTo>
                  <a:cubicBezTo>
                    <a:pt x="556416" y="2430744"/>
                    <a:pt x="592362" y="2488287"/>
                    <a:pt x="635076" y="2550989"/>
                  </a:cubicBezTo>
                  <a:cubicBezTo>
                    <a:pt x="670216" y="2602569"/>
                    <a:pt x="709948" y="2657292"/>
                    <a:pt x="760076" y="2723056"/>
                  </a:cubicBezTo>
                  <a:cubicBezTo>
                    <a:pt x="781998" y="2751909"/>
                    <a:pt x="804968" y="2781003"/>
                    <a:pt x="826324" y="2808002"/>
                  </a:cubicBezTo>
                  <a:lnTo>
                    <a:pt x="895634" y="2894640"/>
                  </a:lnTo>
                  <a:cubicBezTo>
                    <a:pt x="934320" y="2943399"/>
                    <a:pt x="972762" y="2992883"/>
                    <a:pt x="1009998" y="3040675"/>
                  </a:cubicBezTo>
                  <a:cubicBezTo>
                    <a:pt x="1061818" y="3107245"/>
                    <a:pt x="1115414" y="3176153"/>
                    <a:pt x="1168604" y="3241353"/>
                  </a:cubicBezTo>
                  <a:cubicBezTo>
                    <a:pt x="1276680" y="3374896"/>
                    <a:pt x="1364448" y="3471286"/>
                    <a:pt x="1452938" y="3553733"/>
                  </a:cubicBezTo>
                  <a:cubicBezTo>
                    <a:pt x="1507178" y="3603943"/>
                    <a:pt x="1558516" y="3646254"/>
                    <a:pt x="1609774" y="3682925"/>
                  </a:cubicBezTo>
                  <a:cubicBezTo>
                    <a:pt x="1668042" y="3724269"/>
                    <a:pt x="1723814" y="3757634"/>
                    <a:pt x="1780550" y="3785117"/>
                  </a:cubicBezTo>
                  <a:cubicBezTo>
                    <a:pt x="1897734" y="3842580"/>
                    <a:pt x="2026442" y="3878525"/>
                    <a:pt x="2162966" y="3891903"/>
                  </a:cubicBezTo>
                  <a:cubicBezTo>
                    <a:pt x="2195366" y="3895046"/>
                    <a:pt x="2229778" y="3897061"/>
                    <a:pt x="2264918" y="3897948"/>
                  </a:cubicBezTo>
                  <a:lnTo>
                    <a:pt x="2268866" y="3898028"/>
                  </a:lnTo>
                  <a:cubicBezTo>
                    <a:pt x="2284664" y="3898270"/>
                    <a:pt x="2300862" y="3898512"/>
                    <a:pt x="2317546" y="3898270"/>
                  </a:cubicBezTo>
                  <a:cubicBezTo>
                    <a:pt x="2322704" y="3898270"/>
                    <a:pt x="2327780" y="3898189"/>
                    <a:pt x="2332938" y="3898189"/>
                  </a:cubicBezTo>
                  <a:cubicBezTo>
                    <a:pt x="2345592" y="3898189"/>
                    <a:pt x="2358568" y="3898109"/>
                    <a:pt x="2371542" y="3897706"/>
                  </a:cubicBezTo>
                  <a:cubicBezTo>
                    <a:pt x="2445044" y="3896336"/>
                    <a:pt x="2517416" y="3892709"/>
                    <a:pt x="2586566" y="3887067"/>
                  </a:cubicBezTo>
                  <a:cubicBezTo>
                    <a:pt x="2736632" y="3874414"/>
                    <a:pt x="2879846" y="3852654"/>
                    <a:pt x="3012342" y="3822270"/>
                  </a:cubicBezTo>
                  <a:cubicBezTo>
                    <a:pt x="3157168" y="3788985"/>
                    <a:pt x="3295144" y="3745142"/>
                    <a:pt x="3422482" y="3692031"/>
                  </a:cubicBezTo>
                  <a:cubicBezTo>
                    <a:pt x="3455686" y="3678250"/>
                    <a:pt x="3488810" y="3663582"/>
                    <a:pt x="3520806" y="3648592"/>
                  </a:cubicBezTo>
                  <a:cubicBezTo>
                    <a:pt x="3551754" y="3633924"/>
                    <a:pt x="3584072" y="3617644"/>
                    <a:pt x="3617034" y="3600236"/>
                  </a:cubicBezTo>
                  <a:cubicBezTo>
                    <a:pt x="3678850" y="3567595"/>
                    <a:pt x="3740826" y="3530522"/>
                    <a:pt x="3801190" y="3489984"/>
                  </a:cubicBezTo>
                  <a:cubicBezTo>
                    <a:pt x="3860789" y="3450130"/>
                    <a:pt x="3917950" y="3406952"/>
                    <a:pt x="3972270" y="3360792"/>
                  </a:cubicBezTo>
                  <a:lnTo>
                    <a:pt x="4072264" y="3265310"/>
                  </a:lnTo>
                  <a:lnTo>
                    <a:pt x="4072264" y="3510549"/>
                  </a:lnTo>
                  <a:lnTo>
                    <a:pt x="3999825" y="3577347"/>
                  </a:lnTo>
                  <a:cubicBezTo>
                    <a:pt x="3884213" y="3677435"/>
                    <a:pt x="3759111" y="3766701"/>
                    <a:pt x="3626222" y="3843467"/>
                  </a:cubicBezTo>
                  <a:cubicBezTo>
                    <a:pt x="3260730" y="4054622"/>
                    <a:pt x="2843096" y="4166243"/>
                    <a:pt x="2418610" y="4166243"/>
                  </a:cubicBezTo>
                  <a:cubicBezTo>
                    <a:pt x="2092206" y="4166243"/>
                    <a:pt x="1775554" y="4102333"/>
                    <a:pt x="1477278" y="3976204"/>
                  </a:cubicBezTo>
                  <a:cubicBezTo>
                    <a:pt x="1189318" y="3854427"/>
                    <a:pt x="930774" y="3680104"/>
                    <a:pt x="708738" y="3458069"/>
                  </a:cubicBezTo>
                  <a:cubicBezTo>
                    <a:pt x="486704" y="3236033"/>
                    <a:pt x="312380" y="2977409"/>
                    <a:pt x="190604" y="2689529"/>
                  </a:cubicBezTo>
                  <a:cubicBezTo>
                    <a:pt x="64475" y="2391495"/>
                    <a:pt x="564" y="2074843"/>
                    <a:pt x="564" y="1748440"/>
                  </a:cubicBezTo>
                  <a:cubicBezTo>
                    <a:pt x="564" y="1742153"/>
                    <a:pt x="726" y="1735948"/>
                    <a:pt x="806" y="1729661"/>
                  </a:cubicBezTo>
                  <a:cubicBezTo>
                    <a:pt x="887" y="1726599"/>
                    <a:pt x="968" y="1723536"/>
                    <a:pt x="968" y="1720474"/>
                  </a:cubicBezTo>
                  <a:lnTo>
                    <a:pt x="242" y="1700406"/>
                  </a:lnTo>
                  <a:lnTo>
                    <a:pt x="242" y="1699922"/>
                  </a:lnTo>
                  <a:lnTo>
                    <a:pt x="242" y="1699439"/>
                  </a:lnTo>
                  <a:lnTo>
                    <a:pt x="81" y="1669942"/>
                  </a:lnTo>
                  <a:cubicBezTo>
                    <a:pt x="0" y="1665831"/>
                    <a:pt x="0" y="1661721"/>
                    <a:pt x="0" y="1657691"/>
                  </a:cubicBezTo>
                  <a:cubicBezTo>
                    <a:pt x="0" y="1645119"/>
                    <a:pt x="242" y="1632788"/>
                    <a:pt x="564" y="1620860"/>
                  </a:cubicBezTo>
                  <a:lnTo>
                    <a:pt x="806" y="1610383"/>
                  </a:lnTo>
                  <a:cubicBezTo>
                    <a:pt x="1209" y="1576211"/>
                    <a:pt x="3143" y="1541798"/>
                    <a:pt x="4917" y="1508432"/>
                  </a:cubicBezTo>
                  <a:lnTo>
                    <a:pt x="5722" y="1492878"/>
                  </a:lnTo>
                  <a:lnTo>
                    <a:pt x="5722" y="1492394"/>
                  </a:lnTo>
                  <a:lnTo>
                    <a:pt x="5803" y="1491911"/>
                  </a:lnTo>
                  <a:lnTo>
                    <a:pt x="7012" y="1477565"/>
                  </a:lnTo>
                  <a:cubicBezTo>
                    <a:pt x="9833" y="1443796"/>
                    <a:pt x="12734" y="1408899"/>
                    <a:pt x="17086" y="1374486"/>
                  </a:cubicBezTo>
                  <a:cubicBezTo>
                    <a:pt x="27160" y="1290024"/>
                    <a:pt x="40297" y="1213138"/>
                    <a:pt x="57302" y="1139556"/>
                  </a:cubicBezTo>
                  <a:cubicBezTo>
                    <a:pt x="75436" y="1060977"/>
                    <a:pt x="98888" y="983447"/>
                    <a:pt x="126935" y="909139"/>
                  </a:cubicBezTo>
                  <a:cubicBezTo>
                    <a:pt x="154740" y="835558"/>
                    <a:pt x="188750" y="761734"/>
                    <a:pt x="228161" y="689683"/>
                  </a:cubicBezTo>
                  <a:cubicBezTo>
                    <a:pt x="259914" y="632865"/>
                    <a:pt x="295134" y="577417"/>
                    <a:pt x="332850" y="525031"/>
                  </a:cubicBezTo>
                  <a:cubicBezTo>
                    <a:pt x="437702" y="346677"/>
                    <a:pt x="565020" y="182730"/>
                    <a:pt x="710763" y="3724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2644494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9970D45-07B7-62B2-153A-6023502AF925}"/>
              </a:ext>
            </a:extLst>
          </p:cNvPr>
          <p:cNvSpPr>
            <a:spLocks noGrp="1"/>
          </p:cNvSpPr>
          <p:nvPr>
            <p:ph type="title"/>
          </p:nvPr>
        </p:nvSpPr>
        <p:spPr>
          <a:xfrm>
            <a:off x="630936" y="639520"/>
            <a:ext cx="3429000" cy="1719072"/>
          </a:xfrm>
        </p:spPr>
        <p:txBody>
          <a:bodyPr vert="horz" lIns="91440" tIns="45720" rIns="91440" bIns="45720" rtlCol="0" anchor="b">
            <a:normAutofit/>
          </a:bodyPr>
          <a:lstStyle/>
          <a:p>
            <a:r>
              <a:rPr lang="en-US" sz="3800" kern="1200">
                <a:solidFill>
                  <a:schemeClr val="tx1"/>
                </a:solidFill>
                <a:latin typeface="+mj-lt"/>
                <a:ea typeface="+mj-ea"/>
                <a:cs typeface="+mj-cs"/>
              </a:rPr>
              <a:t>What we do in daily development</a:t>
            </a:r>
          </a:p>
        </p:txBody>
      </p:sp>
      <p:sp>
        <p:nvSpPr>
          <p:cNvPr id="1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4465980-37FD-8F2B-FE98-E60B9B3B8D5B}"/>
              </a:ext>
            </a:extLst>
          </p:cNvPr>
          <p:cNvSpPr txBox="1"/>
          <p:nvPr/>
        </p:nvSpPr>
        <p:spPr>
          <a:xfrm>
            <a:off x="630936" y="2807208"/>
            <a:ext cx="3429000" cy="3410712"/>
          </a:xfrm>
          <a:prstGeom prst="rect">
            <a:avLst/>
          </a:prstGeom>
        </p:spPr>
        <p:txBody>
          <a:bodyPr vert="horz" lIns="91440" tIns="45720" rIns="91440" bIns="45720" rtlCol="0" anchor="t">
            <a:normAutofit/>
          </a:bodyPr>
          <a:lstStyle/>
          <a:p>
            <a:pPr indent="-228600">
              <a:lnSpc>
                <a:spcPct val="90000"/>
              </a:lnSpc>
              <a:spcAft>
                <a:spcPts val="600"/>
              </a:spcAft>
              <a:buFont typeface="Arial" panose="020B0604020202020204" pitchFamily="34" charset="0"/>
              <a:buChar char="•"/>
            </a:pPr>
            <a:r>
              <a:rPr lang="en-US" sz="2200"/>
              <a:t>Today was a Good Day: The Daily Life of Software Developers Andre N. Meyer, Earl T. Barr, Christian Bird, ´ Member, IEEE, and Thomas Zimmermann, Member, IEEE</a:t>
            </a:r>
          </a:p>
        </p:txBody>
      </p:sp>
      <p:pic>
        <p:nvPicPr>
          <p:cNvPr id="4" name="Picture 3">
            <a:extLst>
              <a:ext uri="{FF2B5EF4-FFF2-40B4-BE49-F238E27FC236}">
                <a16:creationId xmlns:a16="http://schemas.microsoft.com/office/drawing/2014/main" id="{939D7F59-976A-F8EA-8FC6-0CBD7EB27843}"/>
              </a:ext>
            </a:extLst>
          </p:cNvPr>
          <p:cNvPicPr>
            <a:picLocks noChangeAspect="1"/>
          </p:cNvPicPr>
          <p:nvPr/>
        </p:nvPicPr>
        <p:blipFill>
          <a:blip r:embed="rId2"/>
          <a:stretch>
            <a:fillRect/>
          </a:stretch>
        </p:blipFill>
        <p:spPr>
          <a:xfrm>
            <a:off x="4654296" y="1340625"/>
            <a:ext cx="6903720" cy="4176749"/>
          </a:xfrm>
          <a:prstGeom prst="rect">
            <a:avLst/>
          </a:prstGeom>
        </p:spPr>
      </p:pic>
    </p:spTree>
    <p:extLst>
      <p:ext uri="{BB962C8B-B14F-4D97-AF65-F5344CB8AC3E}">
        <p14:creationId xmlns:p14="http://schemas.microsoft.com/office/powerpoint/2010/main" val="12663952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6923D-81C4-3260-CFF7-402C1101314D}"/>
              </a:ext>
            </a:extLst>
          </p:cNvPr>
          <p:cNvSpPr>
            <a:spLocks noGrp="1"/>
          </p:cNvSpPr>
          <p:nvPr>
            <p:ph type="title"/>
          </p:nvPr>
        </p:nvSpPr>
        <p:spPr>
          <a:xfrm>
            <a:off x="1210962" y="167417"/>
            <a:ext cx="10515600" cy="784053"/>
          </a:xfrm>
        </p:spPr>
        <p:txBody>
          <a:bodyPr/>
          <a:lstStyle/>
          <a:p>
            <a:r>
              <a:rPr lang="en-GB" dirty="0"/>
              <a:t>Scala web application</a:t>
            </a:r>
            <a:endParaRPr lang="en-UA" dirty="0"/>
          </a:p>
        </p:txBody>
      </p:sp>
      <p:graphicFrame>
        <p:nvGraphicFramePr>
          <p:cNvPr id="4" name="Content Placeholder 3">
            <a:extLst>
              <a:ext uri="{FF2B5EF4-FFF2-40B4-BE49-F238E27FC236}">
                <a16:creationId xmlns:a16="http://schemas.microsoft.com/office/drawing/2014/main" id="{B2D2AB87-FC8E-37E0-04A6-2D5710CE357D}"/>
              </a:ext>
            </a:extLst>
          </p:cNvPr>
          <p:cNvGraphicFramePr>
            <a:graphicFrameLocks noGrp="1"/>
          </p:cNvGraphicFramePr>
          <p:nvPr>
            <p:ph idx="1"/>
            <p:extLst>
              <p:ext uri="{D42A27DB-BD31-4B8C-83A1-F6EECF244321}">
                <p14:modId xmlns:p14="http://schemas.microsoft.com/office/powerpoint/2010/main" val="1968881870"/>
              </p:ext>
            </p:extLst>
          </p:nvPr>
        </p:nvGraphicFramePr>
        <p:xfrm>
          <a:off x="-148282" y="827903"/>
          <a:ext cx="12888097" cy="6030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00093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26FBC49-A7A8-C340-3C1D-3C7BD2AF9D95}"/>
              </a:ext>
            </a:extLst>
          </p:cNvPr>
          <p:cNvSpPr>
            <a:spLocks noGrp="1"/>
          </p:cNvSpPr>
          <p:nvPr>
            <p:ph type="title"/>
          </p:nvPr>
        </p:nvSpPr>
        <p:spPr>
          <a:xfrm>
            <a:off x="630936" y="639520"/>
            <a:ext cx="3429000" cy="1719072"/>
          </a:xfrm>
        </p:spPr>
        <p:txBody>
          <a:bodyPr anchor="b">
            <a:normAutofit/>
          </a:bodyPr>
          <a:lstStyle/>
          <a:p>
            <a:r>
              <a:rPr lang="en-UA" sz="3800" dirty="0"/>
              <a:t>Structured learning path – way to go</a:t>
            </a:r>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2BF4A4-9061-19B6-FF0A-6180F3C6CE0E}"/>
              </a:ext>
            </a:extLst>
          </p:cNvPr>
          <p:cNvSpPr>
            <a:spLocks noGrp="1"/>
          </p:cNvSpPr>
          <p:nvPr>
            <p:ph idx="1"/>
          </p:nvPr>
        </p:nvSpPr>
        <p:spPr>
          <a:xfrm>
            <a:off x="630936" y="2807208"/>
            <a:ext cx="3429000" cy="3410712"/>
          </a:xfrm>
        </p:spPr>
        <p:txBody>
          <a:bodyPr anchor="t">
            <a:normAutofit/>
          </a:bodyPr>
          <a:lstStyle/>
          <a:p>
            <a:r>
              <a:rPr lang="en-GB" sz="2200" dirty="0"/>
              <a:t>You are going to choose not best, but the one with docs and support and learning materials</a:t>
            </a:r>
            <a:endParaRPr lang="en-UA" sz="2200" dirty="0"/>
          </a:p>
        </p:txBody>
      </p:sp>
      <p:pic>
        <p:nvPicPr>
          <p:cNvPr id="4" name="Picture 3">
            <a:extLst>
              <a:ext uri="{FF2B5EF4-FFF2-40B4-BE49-F238E27FC236}">
                <a16:creationId xmlns:a16="http://schemas.microsoft.com/office/drawing/2014/main" id="{DA88B056-657A-B003-32A0-F75D6648F573}"/>
              </a:ext>
            </a:extLst>
          </p:cNvPr>
          <p:cNvPicPr>
            <a:picLocks noChangeAspect="1"/>
          </p:cNvPicPr>
          <p:nvPr/>
        </p:nvPicPr>
        <p:blipFill>
          <a:blip r:embed="rId3"/>
          <a:stretch>
            <a:fillRect/>
          </a:stretch>
        </p:blipFill>
        <p:spPr>
          <a:xfrm>
            <a:off x="4654296" y="1409663"/>
            <a:ext cx="6903720" cy="4038674"/>
          </a:xfrm>
          <a:prstGeom prst="rect">
            <a:avLst/>
          </a:prstGeom>
        </p:spPr>
      </p:pic>
      <p:sp>
        <p:nvSpPr>
          <p:cNvPr id="6" name="TextBox 5">
            <a:extLst>
              <a:ext uri="{FF2B5EF4-FFF2-40B4-BE49-F238E27FC236}">
                <a16:creationId xmlns:a16="http://schemas.microsoft.com/office/drawing/2014/main" id="{2F5995B5-FFEA-D488-4EA5-F1157EFF2378}"/>
              </a:ext>
            </a:extLst>
          </p:cNvPr>
          <p:cNvSpPr txBox="1"/>
          <p:nvPr/>
        </p:nvSpPr>
        <p:spPr>
          <a:xfrm>
            <a:off x="5459958" y="5968502"/>
            <a:ext cx="6098058" cy="369332"/>
          </a:xfrm>
          <a:prstGeom prst="rect">
            <a:avLst/>
          </a:prstGeom>
          <a:noFill/>
        </p:spPr>
        <p:txBody>
          <a:bodyPr wrap="square">
            <a:spAutoFit/>
          </a:bodyPr>
          <a:lstStyle/>
          <a:p>
            <a:r>
              <a:rPr lang="en-UA" dirty="0"/>
              <a:t>https://github.com/rockthejvm/full-stack-typelevel-demo</a:t>
            </a:r>
          </a:p>
        </p:txBody>
      </p:sp>
    </p:spTree>
    <p:extLst>
      <p:ext uri="{BB962C8B-B14F-4D97-AF65-F5344CB8AC3E}">
        <p14:creationId xmlns:p14="http://schemas.microsoft.com/office/powerpoint/2010/main" val="3231115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Isosceles Triangle 1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D04C5111-071B-560D-54FF-3B9A2339A2DA}"/>
              </a:ext>
            </a:extLst>
          </p:cNvPr>
          <p:cNvPicPr>
            <a:picLocks noChangeAspect="1"/>
          </p:cNvPicPr>
          <p:nvPr/>
        </p:nvPicPr>
        <p:blipFill>
          <a:blip r:embed="rId2"/>
          <a:stretch>
            <a:fillRect/>
          </a:stretch>
        </p:blipFill>
        <p:spPr>
          <a:xfrm>
            <a:off x="643467" y="1466088"/>
            <a:ext cx="10905066" cy="3925823"/>
          </a:xfrm>
          <a:prstGeom prst="rect">
            <a:avLst/>
          </a:prstGeom>
          <a:ln>
            <a:noFill/>
          </a:ln>
        </p:spPr>
      </p:pic>
      <p:sp>
        <p:nvSpPr>
          <p:cNvPr id="19" name="Isosceles Triangle 1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3780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7191b2d3-7d38-48ed-b3a4-7a9f420ca5cd}" enabled="1" method="Standard" siteId="{374f8026-7b54-4a3a-b87d-328fa26ec10d}" contentBits="0" removed="0"/>
</clbl:labelList>
</file>

<file path=docProps/app.xml><?xml version="1.0" encoding="utf-8"?>
<Properties xmlns="http://schemas.openxmlformats.org/officeDocument/2006/extended-properties" xmlns:vt="http://schemas.openxmlformats.org/officeDocument/2006/docPropsVTypes">
  <Template>Office Theme</Template>
  <TotalTime>7245</TotalTime>
  <Words>3037</Words>
  <Application>Microsoft Macintosh PowerPoint</Application>
  <PresentationFormat>Widescreen</PresentationFormat>
  <Paragraphs>192</Paragraphs>
  <Slides>46</Slides>
  <Notes>27</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-apple-system</vt:lpstr>
      <vt:lpstr>Aptos</vt:lpstr>
      <vt:lpstr>Aptos Display</vt:lpstr>
      <vt:lpstr>Arial</vt:lpstr>
      <vt:lpstr>Calibri</vt:lpstr>
      <vt:lpstr>Google Sans</vt:lpstr>
      <vt:lpstr>Menlo</vt:lpstr>
      <vt:lpstr>Times-Roman</vt:lpstr>
      <vt:lpstr>Office Theme</vt:lpstr>
      <vt:lpstr>Embracing Failure: Web Development with Scala learning path </vt:lpstr>
      <vt:lpstr>PowerPoint Presentation</vt:lpstr>
      <vt:lpstr>The Shift from Big Data to Web Development</vt:lpstr>
      <vt:lpstr>Where to start?</vt:lpstr>
      <vt:lpstr>Where to start?</vt:lpstr>
      <vt:lpstr>What we do in daily development</vt:lpstr>
      <vt:lpstr>Scala web application</vt:lpstr>
      <vt:lpstr>Structured learning path – way to go</vt:lpstr>
      <vt:lpstr>PowerPoint Presentation</vt:lpstr>
      <vt:lpstr>Architecture</vt:lpstr>
      <vt:lpstr>The Tech Stack</vt:lpstr>
      <vt:lpstr>So… 200 hours later you are ready to develop new web site? </vt:lpstr>
      <vt:lpstr>PowerPoint Presentation</vt:lpstr>
      <vt:lpstr>Course Theory vs. Real-World Practice</vt:lpstr>
      <vt:lpstr>Real-Life Project – Toloka Association Case Study</vt:lpstr>
      <vt:lpstr>PowerPoint Presentation</vt:lpstr>
      <vt:lpstr>Problem with curent solution </vt:lpstr>
      <vt:lpstr>Problem with curent solution </vt:lpstr>
      <vt:lpstr>Why we are special. Toloka Library Requirements vs. Standard Library:</vt:lpstr>
      <vt:lpstr>Difficulty #0: Navigating Unfamiliar Development Tools</vt:lpstr>
      <vt:lpstr>Building the Backend</vt:lpstr>
      <vt:lpstr>Benefits of a Course with Full Backend Setup: </vt:lpstr>
      <vt:lpstr>Here are some random problems</vt:lpstr>
      <vt:lpstr>Why Documentation Matters</vt:lpstr>
      <vt:lpstr>SQL error fixing can be difficult because unclear error message </vt:lpstr>
      <vt:lpstr>You can make direct request to DB first and then just copy it to your code </vt:lpstr>
      <vt:lpstr>Its better when chatGPT know your lib</vt:lpstr>
      <vt:lpstr>How it is done in current solution?</vt:lpstr>
      <vt:lpstr>It’s better to start with simpler version</vt:lpstr>
      <vt:lpstr>if you need something from cats or cats effects - import *, you will never remember, where this classes located </vt:lpstr>
      <vt:lpstr>Implicits &amp; Imports </vt:lpstr>
      <vt:lpstr>try import import io.circe.generic.auto.* </vt:lpstr>
      <vt:lpstr>import io.circe.generic.auto.* - import it on very top to avoid error </vt:lpstr>
      <vt:lpstr>import pureconfig.generic.derivation.default.*  to be able to derive ConfigReader </vt:lpstr>
      <vt:lpstr>CORS.policy – its good to have slack with answers</vt:lpstr>
      <vt:lpstr>Tackling the Frontend</vt:lpstr>
      <vt:lpstr>Bootstrap outdated?</vt:lpstr>
      <vt:lpstr>PowerPoint Presentation</vt:lpstr>
      <vt:lpstr>PowerPoint Presentation</vt:lpstr>
      <vt:lpstr>Simplify ui</vt:lpstr>
      <vt:lpstr>PowerPoint Presentation</vt:lpstr>
      <vt:lpstr>It not always works as you expect</vt:lpstr>
      <vt:lpstr>PowerPoint Presentation</vt:lpstr>
      <vt:lpstr>Topics I Wish Were Covered in Courses</vt:lpstr>
      <vt:lpstr>Key Takeaways</vt:lpstr>
      <vt:lpstr>Q&amp;A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Olga Mazhara</dc:creator>
  <cp:lastModifiedBy>Olga Mazhara</cp:lastModifiedBy>
  <cp:revision>7</cp:revision>
  <dcterms:created xsi:type="dcterms:W3CDTF">2024-11-03T11:33:54Z</dcterms:created>
  <dcterms:modified xsi:type="dcterms:W3CDTF">2024-11-21T08:52:03Z</dcterms:modified>
</cp:coreProperties>
</file>